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media/image50.jpg" ContentType="image/jpg"/>
  <Override PartName="/ppt/media/image54.jpg" ContentType="image/jpg"/>
  <Override PartName="/ppt/media/image55.jpg" ContentType="image/jpg"/>
  <Override PartName="/ppt/media/image56.jpg" ContentType="image/jpg"/>
  <Override PartName="/ppt/tags/tag34.xml" ContentType="application/vnd.openxmlformats-officedocument.presentationml.tags+xml"/>
  <Override PartName="/ppt/notesSlides/notesSlide10.xml" ContentType="application/vnd.openxmlformats-officedocument.presentationml.notesSlide+xml"/>
  <Override PartName="/ppt/media/image62.jpg" ContentType="image/jpg"/>
  <Override PartName="/ppt/media/image63.jpg" ContentType="image/jpg"/>
  <Override PartName="/ppt/media/image70.jpg" ContentType="image/jpg"/>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7" r:id="rId4"/>
  </p:sldMasterIdLst>
  <p:notesMasterIdLst>
    <p:notesMasterId r:id="rId17"/>
  </p:notesMasterIdLst>
  <p:sldIdLst>
    <p:sldId id="1545" r:id="rId5"/>
    <p:sldId id="478" r:id="rId6"/>
    <p:sldId id="1537" r:id="rId7"/>
    <p:sldId id="1571" r:id="rId8"/>
    <p:sldId id="1570" r:id="rId9"/>
    <p:sldId id="1547" r:id="rId10"/>
    <p:sldId id="1566" r:id="rId11"/>
    <p:sldId id="1562" r:id="rId12"/>
    <p:sldId id="1561" r:id="rId13"/>
    <p:sldId id="549" r:id="rId14"/>
    <p:sldId id="256" r:id="rId15"/>
    <p:sldId id="1522" r:id="rId16"/>
  </p:sldIdLst>
  <p:sldSz cx="12192000" cy="6858000"/>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6F81FB4-9BA1-4621-8DA6-9F9CDA611E57}">
          <p14:sldIdLst>
            <p14:sldId id="1545"/>
          </p14:sldIdLst>
        </p14:section>
        <p14:section name="Untitled Section" id="{94AD8E75-B70F-4C14-9AD5-DC91888A170F}">
          <p14:sldIdLst>
            <p14:sldId id="478"/>
            <p14:sldId id="1537"/>
            <p14:sldId id="1571"/>
            <p14:sldId id="1570"/>
            <p14:sldId id="1547"/>
            <p14:sldId id="1566"/>
            <p14:sldId id="1562"/>
            <p14:sldId id="1561"/>
            <p14:sldId id="549"/>
            <p14:sldId id="256"/>
            <p14:sldId id="1522"/>
          </p14:sldIdLst>
        </p14:section>
      </p14:sectionLst>
    </p:ext>
    <p:ext uri="{EFAFB233-063F-42B5-8137-9DF3F51BA10A}">
      <p15:sldGuideLst xmlns:p15="http://schemas.microsoft.com/office/powerpoint/2012/main">
        <p15:guide id="1" orient="horz" pos="2208" userDrawn="1">
          <p15:clr>
            <a:srgbClr val="A4A3A4"/>
          </p15:clr>
        </p15:guide>
        <p15:guide id="2" pos="3817" userDrawn="1">
          <p15:clr>
            <a:srgbClr val="A4A3A4"/>
          </p15:clr>
        </p15:guide>
        <p15:guide id="3" pos="3953" userDrawn="1">
          <p15:clr>
            <a:srgbClr val="A4A3A4"/>
          </p15:clr>
        </p15:guide>
        <p15:guide id="4" pos="4021" userDrawn="1">
          <p15:clr>
            <a:srgbClr val="A4A3A4"/>
          </p15:clr>
        </p15:guide>
        <p15:guide id="5" orient="horz" pos="2184" userDrawn="1">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27" roundtripDataSignature="AMtx7mi0NEqscG7/Ra49eSxEczF0gEo9w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E0742-7853-4AD0-3955-38A9B7660F9B}" name="Elizabeth Preston" initials="EP" userId="S::e.preston@newsweek.com::ac34d81b-bf28-4e65-9257-3c00c35c200b" providerId="AD"/>
  <p188:author id="{4C515844-8D4C-9B43-E693-2B0734143AE2}" name="klocke-research" initials="kr" userId="klocke-research" providerId="None"/>
  <p188:author id="{58D2D664-8210-FA96-3247-EB5845CE895E}" name="Ela Dietrich" initials="ED" userId="bd980427f091723d" providerId="Windows Live"/>
  <p188:author id="{3E16D9C0-01BD-00D8-EC37-BBBE9543C852}" name="Sofie Bertheussen" initials="SB" userId="S::sofie.bertheussen@plant-a.com::af524aa5-6ad9-4373-9141-50dfe2d68452" providerId="AD"/>
  <p188:author id="{B7E77BF1-A46D-6E6D-76EC-6FF08F545013}" name="Pavan Rao" initials="PR" userId="S::pavan.rao@plant-a.com::c41265ac-64e4-4941-b632-50c287838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inmay Jain" initials="CJ" lastIdx="5" clrIdx="0">
    <p:extLst>
      <p:ext uri="{19B8F6BF-5375-455C-9EA6-DF929625EA0E}">
        <p15:presenceInfo xmlns:p15="http://schemas.microsoft.com/office/powerpoint/2012/main" userId="S::chinmay.jain@plant-a.com::56727a86-8dce-4359-b75b-3e7bc3669d99" providerId="AD"/>
      </p:ext>
    </p:extLst>
  </p:cmAuthor>
  <p:cmAuthor id="2" name="Balachandar Kaliappan" initials="BK" lastIdx="10" clrIdx="1">
    <p:extLst>
      <p:ext uri="{19B8F6BF-5375-455C-9EA6-DF929625EA0E}">
        <p15:presenceInfo xmlns:p15="http://schemas.microsoft.com/office/powerpoint/2012/main" userId="S::bk@plant-a.com::2f14dd72-5951-43fc-9a5c-4ece667046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A58B"/>
    <a:srgbClr val="FF0500"/>
    <a:srgbClr val="807440"/>
    <a:srgbClr val="A3CFFC"/>
    <a:srgbClr val="D2A63C"/>
    <a:srgbClr val="BB8525"/>
    <a:srgbClr val="A07A37"/>
    <a:srgbClr val="535250"/>
    <a:srgbClr val="01466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6C7E9-4041-D945-88E3-4871C938EE44}" v="41" dt="2025-03-07T13:08:52.649"/>
  </p1510:revLst>
</p1510:revInfo>
</file>

<file path=ppt/tableStyles.xml><?xml version="1.0" encoding="utf-8"?>
<a:tblStyleLst xmlns:a="http://schemas.openxmlformats.org/drawingml/2006/main" def="{C8095B31-C4CC-45B2-89C4-A100CB48ADC3}">
  <a:tblStyle styleId="{C8095B31-C4CC-45B2-89C4-A100CB48AD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94752"/>
  </p:normalViewPr>
  <p:slideViewPr>
    <p:cSldViewPr snapToGrid="0">
      <p:cViewPr varScale="1">
        <p:scale>
          <a:sx n="116" d="100"/>
          <a:sy n="116" d="100"/>
        </p:scale>
        <p:origin x="840" y="184"/>
      </p:cViewPr>
      <p:guideLst>
        <p:guide orient="horz" pos="2208"/>
        <p:guide pos="3817"/>
        <p:guide pos="3953"/>
        <p:guide pos="4021"/>
        <p:guide orient="horz" pos="21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133"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12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128" Type="http://schemas.openxmlformats.org/officeDocument/2006/relationships/commentAuthors" Target="commentAuthors.xml"/><Relationship Id="rId131"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127" Type="http://customschemas.google.com/relationships/presentationmetadata" Target="metadata"/><Relationship Id="rId10" Type="http://schemas.openxmlformats.org/officeDocument/2006/relationships/slide" Target="slides/slide6.xml"/><Relationship Id="rId130" Type="http://schemas.openxmlformats.org/officeDocument/2006/relationships/viewProps" Target="viewProps.xml"/><Relationship Id="rId13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13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 Jindal" userId="S::harsh.jindal@plant-a.com::9b898651-7208-4ee5-8ce8-1bed7c06ff93" providerId="AD" clId="Web-{8202701A-18BD-B167-946E-1B2A8FE3879B}"/>
    <pc:docChg chg="modSld">
      <pc:chgData name="Harsh Jindal" userId="S::harsh.jindal@plant-a.com::9b898651-7208-4ee5-8ce8-1bed7c06ff93" providerId="AD" clId="Web-{8202701A-18BD-B167-946E-1B2A8FE3879B}" dt="2025-02-28T13:47:33.111" v="7" actId="1076"/>
      <pc:docMkLst>
        <pc:docMk/>
      </pc:docMkLst>
      <pc:sldChg chg="modSp">
        <pc:chgData name="Harsh Jindal" userId="S::harsh.jindal@plant-a.com::9b898651-7208-4ee5-8ce8-1bed7c06ff93" providerId="AD" clId="Web-{8202701A-18BD-B167-946E-1B2A8FE3879B}" dt="2025-02-28T13:47:33.111" v="7" actId="1076"/>
        <pc:sldMkLst>
          <pc:docMk/>
          <pc:sldMk cId="940547067" sldId="1571"/>
        </pc:sldMkLst>
        <pc:spChg chg="mod">
          <ac:chgData name="Harsh Jindal" userId="S::harsh.jindal@plant-a.com::9b898651-7208-4ee5-8ce8-1bed7c06ff93" providerId="AD" clId="Web-{8202701A-18BD-B167-946E-1B2A8FE3879B}" dt="2025-02-28T13:47:28.486" v="6" actId="1076"/>
          <ac:spMkLst>
            <pc:docMk/>
            <pc:sldMk cId="940547067" sldId="1571"/>
            <ac:spMk id="74" creationId="{D5DE39FD-037C-CB17-1D8D-9C4BDCA866C0}"/>
          </ac:spMkLst>
        </pc:spChg>
        <pc:spChg chg="mod">
          <ac:chgData name="Harsh Jindal" userId="S::harsh.jindal@plant-a.com::9b898651-7208-4ee5-8ce8-1bed7c06ff93" providerId="AD" clId="Web-{8202701A-18BD-B167-946E-1B2A8FE3879B}" dt="2025-02-28T13:47:33.111" v="7" actId="1076"/>
          <ac:spMkLst>
            <pc:docMk/>
            <pc:sldMk cId="940547067" sldId="1571"/>
            <ac:spMk id="78" creationId="{1C54C943-42A2-18AF-E433-DB83B2773E5E}"/>
          </ac:spMkLst>
        </pc:spChg>
        <pc:grpChg chg="mod">
          <ac:chgData name="Harsh Jindal" userId="S::harsh.jindal@plant-a.com::9b898651-7208-4ee5-8ce8-1bed7c06ff93" providerId="AD" clId="Web-{8202701A-18BD-B167-946E-1B2A8FE3879B}" dt="2025-02-28T13:47:01.829" v="1" actId="1076"/>
          <ac:grpSpMkLst>
            <pc:docMk/>
            <pc:sldMk cId="940547067" sldId="1571"/>
            <ac:grpSpMk id="4" creationId="{230576B0-0963-CB99-4F16-C979699AC2D8}"/>
          </ac:grpSpMkLst>
        </pc:grpChg>
      </pc:sldChg>
    </pc:docChg>
  </pc:docChgLst>
  <pc:docChgLst>
    <pc:chgData name="Harsh Jindal" userId="S::harsh.jindal@plant-a.com::9b898651-7208-4ee5-8ce8-1bed7c06ff93" providerId="AD" clId="Web-{42293E4F-94E6-8FA3-2694-287407918BFA}"/>
    <pc:docChg chg="addSld delSld modSld modSection">
      <pc:chgData name="Harsh Jindal" userId="S::harsh.jindal@plant-a.com::9b898651-7208-4ee5-8ce8-1bed7c06ff93" providerId="AD" clId="Web-{42293E4F-94E6-8FA3-2694-287407918BFA}" dt="2025-02-28T13:23:43.324" v="178" actId="1076"/>
      <pc:docMkLst>
        <pc:docMk/>
      </pc:docMkLst>
      <pc:sldChg chg="addSp delSp modSp mod setBg">
        <pc:chgData name="Harsh Jindal" userId="S::harsh.jindal@plant-a.com::9b898651-7208-4ee5-8ce8-1bed7c06ff93" providerId="AD" clId="Web-{42293E4F-94E6-8FA3-2694-287407918BFA}" dt="2025-02-28T13:13:46.991" v="3"/>
        <pc:sldMkLst>
          <pc:docMk/>
          <pc:sldMk cId="4258349862" sldId="1545"/>
        </pc:sldMkLst>
      </pc:sldChg>
      <pc:sldChg chg="modSp">
        <pc:chgData name="Harsh Jindal" userId="S::harsh.jindal@plant-a.com::9b898651-7208-4ee5-8ce8-1bed7c06ff93" providerId="AD" clId="Web-{42293E4F-94E6-8FA3-2694-287407918BFA}" dt="2025-02-28T13:14:42.055" v="16" actId="1076"/>
        <pc:sldMkLst>
          <pc:docMk/>
          <pc:sldMk cId="1836669336" sldId="1570"/>
        </pc:sldMkLst>
        <pc:spChg chg="mod">
          <ac:chgData name="Harsh Jindal" userId="S::harsh.jindal@plant-a.com::9b898651-7208-4ee5-8ce8-1bed7c06ff93" providerId="AD" clId="Web-{42293E4F-94E6-8FA3-2694-287407918BFA}" dt="2025-02-28T13:14:30.305" v="10" actId="20577"/>
          <ac:spMkLst>
            <pc:docMk/>
            <pc:sldMk cId="1836669336" sldId="1570"/>
            <ac:spMk id="69" creationId="{127847FE-C571-203E-D2BE-E9F7F2AF081B}"/>
          </ac:spMkLst>
        </pc:spChg>
        <pc:spChg chg="mod">
          <ac:chgData name="Harsh Jindal" userId="S::harsh.jindal@plant-a.com::9b898651-7208-4ee5-8ce8-1bed7c06ff93" providerId="AD" clId="Web-{42293E4F-94E6-8FA3-2694-287407918BFA}" dt="2025-02-28T13:14:37.008" v="14" actId="1076"/>
          <ac:spMkLst>
            <pc:docMk/>
            <pc:sldMk cId="1836669336" sldId="1570"/>
            <ac:spMk id="76" creationId="{BFE2EE60-6020-7B63-6A17-93C546E3B64C}"/>
          </ac:spMkLst>
        </pc:spChg>
        <pc:picChg chg="mod">
          <ac:chgData name="Harsh Jindal" userId="S::harsh.jindal@plant-a.com::9b898651-7208-4ee5-8ce8-1bed7c06ff93" providerId="AD" clId="Web-{42293E4F-94E6-8FA3-2694-287407918BFA}" dt="2025-02-28T13:14:42.055" v="16" actId="1076"/>
          <ac:picMkLst>
            <pc:docMk/>
            <pc:sldMk cId="1836669336" sldId="1570"/>
            <ac:picMk id="77" creationId="{83446A0C-5D71-6527-4446-313D58332949}"/>
          </ac:picMkLst>
        </pc:picChg>
      </pc:sldChg>
      <pc:sldChg chg="addSp delSp modSp add replId">
        <pc:chgData name="Harsh Jindal" userId="S::harsh.jindal@plant-a.com::9b898651-7208-4ee5-8ce8-1bed7c06ff93" providerId="AD" clId="Web-{42293E4F-94E6-8FA3-2694-287407918BFA}" dt="2025-02-28T13:23:43.324" v="178" actId="1076"/>
        <pc:sldMkLst>
          <pc:docMk/>
          <pc:sldMk cId="940547067" sldId="1571"/>
        </pc:sldMkLst>
        <pc:spChg chg="mod">
          <ac:chgData name="Harsh Jindal" userId="S::harsh.jindal@plant-a.com::9b898651-7208-4ee5-8ce8-1bed7c06ff93" providerId="AD" clId="Web-{42293E4F-94E6-8FA3-2694-287407918BFA}" dt="2025-02-28T13:23:11.526" v="156" actId="14100"/>
          <ac:spMkLst>
            <pc:docMk/>
            <pc:sldMk cId="940547067" sldId="1571"/>
            <ac:spMk id="3" creationId="{7FC4DE04-B113-BDE9-E128-1A94F3A13F42}"/>
          </ac:spMkLst>
        </pc:spChg>
        <pc:spChg chg="add mod">
          <ac:chgData name="Harsh Jindal" userId="S::harsh.jindal@plant-a.com::9b898651-7208-4ee5-8ce8-1bed7c06ff93" providerId="AD" clId="Web-{42293E4F-94E6-8FA3-2694-287407918BFA}" dt="2025-02-28T13:23:27.277" v="174" actId="20577"/>
          <ac:spMkLst>
            <pc:docMk/>
            <pc:sldMk cId="940547067" sldId="1571"/>
            <ac:spMk id="7" creationId="{0FA2040D-7BEF-4321-CA6B-4503BD21667A}"/>
          </ac:spMkLst>
        </pc:spChg>
        <pc:spChg chg="add mod">
          <ac:chgData name="Harsh Jindal" userId="S::harsh.jindal@plant-a.com::9b898651-7208-4ee5-8ce8-1bed7c06ff93" providerId="AD" clId="Web-{42293E4F-94E6-8FA3-2694-287407918BFA}" dt="2025-02-28T13:23:43.324" v="178" actId="1076"/>
          <ac:spMkLst>
            <pc:docMk/>
            <pc:sldMk cId="940547067" sldId="1571"/>
            <ac:spMk id="8" creationId="{DC57ECF9-5442-F630-8485-A726536AEEEE}"/>
          </ac:spMkLst>
        </pc:spChg>
        <pc:spChg chg="mod">
          <ac:chgData name="Harsh Jindal" userId="S::harsh.jindal@plant-a.com::9b898651-7208-4ee5-8ce8-1bed7c06ff93" providerId="AD" clId="Web-{42293E4F-94E6-8FA3-2694-287407918BFA}" dt="2025-02-28T13:17:33.202" v="113"/>
          <ac:spMkLst>
            <pc:docMk/>
            <pc:sldMk cId="940547067" sldId="1571"/>
            <ac:spMk id="26" creationId="{10C2C584-7473-9F66-A86F-8D7A9C1B885B}"/>
          </ac:spMkLst>
        </pc:spChg>
        <pc:spChg chg="mod">
          <ac:chgData name="Harsh Jindal" userId="S::harsh.jindal@plant-a.com::9b898651-7208-4ee5-8ce8-1bed7c06ff93" providerId="AD" clId="Web-{42293E4F-94E6-8FA3-2694-287407918BFA}" dt="2025-02-28T13:20:06.004" v="144"/>
          <ac:spMkLst>
            <pc:docMk/>
            <pc:sldMk cId="940547067" sldId="1571"/>
            <ac:spMk id="27" creationId="{1BC2E0B7-4EC5-19C6-BE94-3EF524B0E6E7}"/>
          </ac:spMkLst>
        </pc:spChg>
        <pc:spChg chg="mod">
          <ac:chgData name="Harsh Jindal" userId="S::harsh.jindal@plant-a.com::9b898651-7208-4ee5-8ce8-1bed7c06ff93" providerId="AD" clId="Web-{42293E4F-94E6-8FA3-2694-287407918BFA}" dt="2025-02-28T13:17:33.217" v="115"/>
          <ac:spMkLst>
            <pc:docMk/>
            <pc:sldMk cId="940547067" sldId="1571"/>
            <ac:spMk id="28" creationId="{BE895743-A8FA-1C3E-4497-482F8FFFCD8B}"/>
          </ac:spMkLst>
        </pc:spChg>
        <pc:spChg chg="mod">
          <ac:chgData name="Harsh Jindal" userId="S::harsh.jindal@plant-a.com::9b898651-7208-4ee5-8ce8-1bed7c06ff93" providerId="AD" clId="Web-{42293E4F-94E6-8FA3-2694-287407918BFA}" dt="2025-02-28T13:20:06.004" v="145"/>
          <ac:spMkLst>
            <pc:docMk/>
            <pc:sldMk cId="940547067" sldId="1571"/>
            <ac:spMk id="29" creationId="{7B7604A8-084A-D564-48CA-27925366AFE7}"/>
          </ac:spMkLst>
        </pc:spChg>
        <pc:spChg chg="mod">
          <ac:chgData name="Harsh Jindal" userId="S::harsh.jindal@plant-a.com::9b898651-7208-4ee5-8ce8-1bed7c06ff93" providerId="AD" clId="Web-{42293E4F-94E6-8FA3-2694-287407918BFA}" dt="2025-02-28T13:17:33.217" v="117"/>
          <ac:spMkLst>
            <pc:docMk/>
            <pc:sldMk cId="940547067" sldId="1571"/>
            <ac:spMk id="30" creationId="{1E40B447-26E4-ED73-BBAA-FAADCCC73EB4}"/>
          </ac:spMkLst>
        </pc:spChg>
        <pc:spChg chg="mod">
          <ac:chgData name="Harsh Jindal" userId="S::harsh.jindal@plant-a.com::9b898651-7208-4ee5-8ce8-1bed7c06ff93" providerId="AD" clId="Web-{42293E4F-94E6-8FA3-2694-287407918BFA}" dt="2025-02-28T13:17:33.217" v="118"/>
          <ac:spMkLst>
            <pc:docMk/>
            <pc:sldMk cId="940547067" sldId="1571"/>
            <ac:spMk id="31" creationId="{58425CC5-9705-FDB0-5A91-7434C7E7889A}"/>
          </ac:spMkLst>
        </pc:spChg>
        <pc:spChg chg="mod">
          <ac:chgData name="Harsh Jindal" userId="S::harsh.jindal@plant-a.com::9b898651-7208-4ee5-8ce8-1bed7c06ff93" providerId="AD" clId="Web-{42293E4F-94E6-8FA3-2694-287407918BFA}" dt="2025-02-28T13:17:33.186" v="93"/>
          <ac:spMkLst>
            <pc:docMk/>
            <pc:sldMk cId="940547067" sldId="1571"/>
            <ac:spMk id="32" creationId="{C56C6BBD-AB5C-23A1-7E6C-A5F92BD4225B}"/>
          </ac:spMkLst>
        </pc:spChg>
        <pc:spChg chg="mod">
          <ac:chgData name="Harsh Jindal" userId="S::harsh.jindal@plant-a.com::9b898651-7208-4ee5-8ce8-1bed7c06ff93" providerId="AD" clId="Web-{42293E4F-94E6-8FA3-2694-287407918BFA}" dt="2025-02-28T13:17:33.202" v="94"/>
          <ac:spMkLst>
            <pc:docMk/>
            <pc:sldMk cId="940547067" sldId="1571"/>
            <ac:spMk id="33" creationId="{8BCF7D4B-3E74-DFF3-5938-F83C3716DA0D}"/>
          </ac:spMkLst>
        </pc:spChg>
        <pc:spChg chg="mod">
          <ac:chgData name="Harsh Jindal" userId="S::harsh.jindal@plant-a.com::9b898651-7208-4ee5-8ce8-1bed7c06ff93" providerId="AD" clId="Web-{42293E4F-94E6-8FA3-2694-287407918BFA}" dt="2025-02-28T13:17:33.202" v="95"/>
          <ac:spMkLst>
            <pc:docMk/>
            <pc:sldMk cId="940547067" sldId="1571"/>
            <ac:spMk id="34" creationId="{952A0679-EB2A-5C77-F639-5EE6A8CE881E}"/>
          </ac:spMkLst>
        </pc:spChg>
        <pc:spChg chg="mod">
          <ac:chgData name="Harsh Jindal" userId="S::harsh.jindal@plant-a.com::9b898651-7208-4ee5-8ce8-1bed7c06ff93" providerId="AD" clId="Web-{42293E4F-94E6-8FA3-2694-287407918BFA}" dt="2025-02-28T13:17:33.202" v="96"/>
          <ac:spMkLst>
            <pc:docMk/>
            <pc:sldMk cId="940547067" sldId="1571"/>
            <ac:spMk id="35" creationId="{177D38A0-0C7C-B17F-D06C-791ECB00CD26}"/>
          </ac:spMkLst>
        </pc:spChg>
        <pc:spChg chg="mod">
          <ac:chgData name="Harsh Jindal" userId="S::harsh.jindal@plant-a.com::9b898651-7208-4ee5-8ce8-1bed7c06ff93" providerId="AD" clId="Web-{42293E4F-94E6-8FA3-2694-287407918BFA}" dt="2025-02-28T13:17:33.202" v="97"/>
          <ac:spMkLst>
            <pc:docMk/>
            <pc:sldMk cId="940547067" sldId="1571"/>
            <ac:spMk id="36" creationId="{AC795480-FE71-82A9-3DB4-4535F4DDBC40}"/>
          </ac:spMkLst>
        </pc:spChg>
        <pc:spChg chg="mod">
          <ac:chgData name="Harsh Jindal" userId="S::harsh.jindal@plant-a.com::9b898651-7208-4ee5-8ce8-1bed7c06ff93" providerId="AD" clId="Web-{42293E4F-94E6-8FA3-2694-287407918BFA}" dt="2025-02-28T13:17:33.202" v="98"/>
          <ac:spMkLst>
            <pc:docMk/>
            <pc:sldMk cId="940547067" sldId="1571"/>
            <ac:spMk id="37" creationId="{32D8C73B-8B26-3918-5BA8-6F025A67E7A6}"/>
          </ac:spMkLst>
        </pc:spChg>
        <pc:spChg chg="mod">
          <ac:chgData name="Harsh Jindal" userId="S::harsh.jindal@plant-a.com::9b898651-7208-4ee5-8ce8-1bed7c06ff93" providerId="AD" clId="Web-{42293E4F-94E6-8FA3-2694-287407918BFA}" dt="2025-02-28T13:17:33.202" v="99"/>
          <ac:spMkLst>
            <pc:docMk/>
            <pc:sldMk cId="940547067" sldId="1571"/>
            <ac:spMk id="38" creationId="{26370849-5E7E-9D76-F615-BABD18442BF5}"/>
          </ac:spMkLst>
        </pc:spChg>
        <pc:spChg chg="mod">
          <ac:chgData name="Harsh Jindal" userId="S::harsh.jindal@plant-a.com::9b898651-7208-4ee5-8ce8-1bed7c06ff93" providerId="AD" clId="Web-{42293E4F-94E6-8FA3-2694-287407918BFA}" dt="2025-02-28T13:17:33.202" v="100"/>
          <ac:spMkLst>
            <pc:docMk/>
            <pc:sldMk cId="940547067" sldId="1571"/>
            <ac:spMk id="39" creationId="{17BD73B0-13C8-471E-9D17-1D460839BBE4}"/>
          </ac:spMkLst>
        </pc:spChg>
        <pc:spChg chg="mod">
          <ac:chgData name="Harsh Jindal" userId="S::harsh.jindal@plant-a.com::9b898651-7208-4ee5-8ce8-1bed7c06ff93" providerId="AD" clId="Web-{42293E4F-94E6-8FA3-2694-287407918BFA}" dt="2025-02-28T13:17:33.202" v="101"/>
          <ac:spMkLst>
            <pc:docMk/>
            <pc:sldMk cId="940547067" sldId="1571"/>
            <ac:spMk id="40" creationId="{996DC2C2-3DE4-E9EA-3AFB-7E1D1F9479A3}"/>
          </ac:spMkLst>
        </pc:spChg>
        <pc:spChg chg="mod">
          <ac:chgData name="Harsh Jindal" userId="S::harsh.jindal@plant-a.com::9b898651-7208-4ee5-8ce8-1bed7c06ff93" providerId="AD" clId="Web-{42293E4F-94E6-8FA3-2694-287407918BFA}" dt="2025-02-28T13:17:33.202" v="102"/>
          <ac:spMkLst>
            <pc:docMk/>
            <pc:sldMk cId="940547067" sldId="1571"/>
            <ac:spMk id="41" creationId="{91034434-A70A-6C1F-C1F7-CA53DD340E74}"/>
          </ac:spMkLst>
        </pc:spChg>
        <pc:spChg chg="mod">
          <ac:chgData name="Harsh Jindal" userId="S::harsh.jindal@plant-a.com::9b898651-7208-4ee5-8ce8-1bed7c06ff93" providerId="AD" clId="Web-{42293E4F-94E6-8FA3-2694-287407918BFA}" dt="2025-02-28T13:17:33.202" v="103"/>
          <ac:spMkLst>
            <pc:docMk/>
            <pc:sldMk cId="940547067" sldId="1571"/>
            <ac:spMk id="42" creationId="{4A51BC3A-8224-F169-E7CD-FC6947B99660}"/>
          </ac:spMkLst>
        </pc:spChg>
        <pc:spChg chg="mod">
          <ac:chgData name="Harsh Jindal" userId="S::harsh.jindal@plant-a.com::9b898651-7208-4ee5-8ce8-1bed7c06ff93" providerId="AD" clId="Web-{42293E4F-94E6-8FA3-2694-287407918BFA}" dt="2025-02-28T13:17:33.202" v="104"/>
          <ac:spMkLst>
            <pc:docMk/>
            <pc:sldMk cId="940547067" sldId="1571"/>
            <ac:spMk id="43" creationId="{806000EC-5452-2D13-C15F-22CE760C30C2}"/>
          </ac:spMkLst>
        </pc:spChg>
        <pc:spChg chg="mod">
          <ac:chgData name="Harsh Jindal" userId="S::harsh.jindal@plant-a.com::9b898651-7208-4ee5-8ce8-1bed7c06ff93" providerId="AD" clId="Web-{42293E4F-94E6-8FA3-2694-287407918BFA}" dt="2025-02-28T13:17:33.202" v="105"/>
          <ac:spMkLst>
            <pc:docMk/>
            <pc:sldMk cId="940547067" sldId="1571"/>
            <ac:spMk id="44" creationId="{5B4D1F49-DA3F-AFBD-F9C4-216916B361C9}"/>
          </ac:spMkLst>
        </pc:spChg>
        <pc:spChg chg="mod">
          <ac:chgData name="Harsh Jindal" userId="S::harsh.jindal@plant-a.com::9b898651-7208-4ee5-8ce8-1bed7c06ff93" providerId="AD" clId="Web-{42293E4F-94E6-8FA3-2694-287407918BFA}" dt="2025-02-28T13:17:33.202" v="106"/>
          <ac:spMkLst>
            <pc:docMk/>
            <pc:sldMk cId="940547067" sldId="1571"/>
            <ac:spMk id="45" creationId="{175B2E18-1DDB-427F-2E67-6FF49D969E4B}"/>
          </ac:spMkLst>
        </pc:spChg>
        <pc:spChg chg="mod">
          <ac:chgData name="Harsh Jindal" userId="S::harsh.jindal@plant-a.com::9b898651-7208-4ee5-8ce8-1bed7c06ff93" providerId="AD" clId="Web-{42293E4F-94E6-8FA3-2694-287407918BFA}" dt="2025-02-28T13:17:33.202" v="107"/>
          <ac:spMkLst>
            <pc:docMk/>
            <pc:sldMk cId="940547067" sldId="1571"/>
            <ac:spMk id="46" creationId="{FF06E192-2D12-54D0-D371-61840F0868E4}"/>
          </ac:spMkLst>
        </pc:spChg>
        <pc:spChg chg="mod">
          <ac:chgData name="Harsh Jindal" userId="S::harsh.jindal@plant-a.com::9b898651-7208-4ee5-8ce8-1bed7c06ff93" providerId="AD" clId="Web-{42293E4F-94E6-8FA3-2694-287407918BFA}" dt="2025-02-28T13:17:33.202" v="108"/>
          <ac:spMkLst>
            <pc:docMk/>
            <pc:sldMk cId="940547067" sldId="1571"/>
            <ac:spMk id="47" creationId="{88A44C96-5CDE-0CD2-8A53-C7A8F3F43570}"/>
          </ac:spMkLst>
        </pc:spChg>
        <pc:spChg chg="mod">
          <ac:chgData name="Harsh Jindal" userId="S::harsh.jindal@plant-a.com::9b898651-7208-4ee5-8ce8-1bed7c06ff93" providerId="AD" clId="Web-{42293E4F-94E6-8FA3-2694-287407918BFA}" dt="2025-02-28T13:17:33.202" v="109"/>
          <ac:spMkLst>
            <pc:docMk/>
            <pc:sldMk cId="940547067" sldId="1571"/>
            <ac:spMk id="48" creationId="{55B84AD1-E4E0-C3E4-862C-7BF647ED0F11}"/>
          </ac:spMkLst>
        </pc:spChg>
        <pc:spChg chg="mod">
          <ac:chgData name="Harsh Jindal" userId="S::harsh.jindal@plant-a.com::9b898651-7208-4ee5-8ce8-1bed7c06ff93" providerId="AD" clId="Web-{42293E4F-94E6-8FA3-2694-287407918BFA}" dt="2025-02-28T13:17:33.202" v="110"/>
          <ac:spMkLst>
            <pc:docMk/>
            <pc:sldMk cId="940547067" sldId="1571"/>
            <ac:spMk id="49" creationId="{5628D825-1668-A8D4-C4F3-E296325E488D}"/>
          </ac:spMkLst>
        </pc:spChg>
        <pc:spChg chg="mod">
          <ac:chgData name="Harsh Jindal" userId="S::harsh.jindal@plant-a.com::9b898651-7208-4ee5-8ce8-1bed7c06ff93" providerId="AD" clId="Web-{42293E4F-94E6-8FA3-2694-287407918BFA}" dt="2025-02-28T13:17:33.202" v="111"/>
          <ac:spMkLst>
            <pc:docMk/>
            <pc:sldMk cId="940547067" sldId="1571"/>
            <ac:spMk id="50" creationId="{3C3BB04A-C179-EF18-1AD6-C741F0AF9794}"/>
          </ac:spMkLst>
        </pc:spChg>
        <pc:spChg chg="mod">
          <ac:chgData name="Harsh Jindal" userId="S::harsh.jindal@plant-a.com::9b898651-7208-4ee5-8ce8-1bed7c06ff93" providerId="AD" clId="Web-{42293E4F-94E6-8FA3-2694-287407918BFA}" dt="2025-02-28T13:17:33.202" v="112"/>
          <ac:spMkLst>
            <pc:docMk/>
            <pc:sldMk cId="940547067" sldId="1571"/>
            <ac:spMk id="51" creationId="{2D0731B0-B8E9-0170-3D8C-464D984D2B8B}"/>
          </ac:spMkLst>
        </pc:spChg>
        <pc:spChg chg="mod">
          <ac:chgData name="Harsh Jindal" userId="S::harsh.jindal@plant-a.com::9b898651-7208-4ee5-8ce8-1bed7c06ff93" providerId="AD" clId="Web-{42293E4F-94E6-8FA3-2694-287407918BFA}" dt="2025-02-28T13:17:33.217" v="119"/>
          <ac:spMkLst>
            <pc:docMk/>
            <pc:sldMk cId="940547067" sldId="1571"/>
            <ac:spMk id="52" creationId="{09D65286-7457-CF80-A4D5-515D169026C1}"/>
          </ac:spMkLst>
        </pc:spChg>
        <pc:spChg chg="mod">
          <ac:chgData name="Harsh Jindal" userId="S::harsh.jindal@plant-a.com::9b898651-7208-4ee5-8ce8-1bed7c06ff93" providerId="AD" clId="Web-{42293E4F-94E6-8FA3-2694-287407918BFA}" dt="2025-02-28T13:17:33.186" v="92"/>
          <ac:spMkLst>
            <pc:docMk/>
            <pc:sldMk cId="940547067" sldId="1571"/>
            <ac:spMk id="58" creationId="{2DCE5D62-BFA9-A6A6-6026-E20D1E02B2EC}"/>
          </ac:spMkLst>
        </pc:spChg>
        <pc:spChg chg="mod">
          <ac:chgData name="Harsh Jindal" userId="S::harsh.jindal@plant-a.com::9b898651-7208-4ee5-8ce8-1bed7c06ff93" providerId="AD" clId="Web-{42293E4F-94E6-8FA3-2694-287407918BFA}" dt="2025-02-28T13:20:06.004" v="146"/>
          <ac:spMkLst>
            <pc:docMk/>
            <pc:sldMk cId="940547067" sldId="1571"/>
            <ac:spMk id="68" creationId="{9966C43C-452C-1501-0884-47DD27800AA1}"/>
          </ac:spMkLst>
        </pc:spChg>
        <pc:spChg chg="mod">
          <ac:chgData name="Harsh Jindal" userId="S::harsh.jindal@plant-a.com::9b898651-7208-4ee5-8ce8-1bed7c06ff93" providerId="AD" clId="Web-{42293E4F-94E6-8FA3-2694-287407918BFA}" dt="2025-02-28T13:19:20.143" v="143"/>
          <ac:spMkLst>
            <pc:docMk/>
            <pc:sldMk cId="940547067" sldId="1571"/>
            <ac:spMk id="69" creationId="{6DC85D65-106A-369A-BFA5-07E34F839BBC}"/>
          </ac:spMkLst>
        </pc:spChg>
        <pc:spChg chg="mod">
          <ac:chgData name="Harsh Jindal" userId="S::harsh.jindal@plant-a.com::9b898651-7208-4ee5-8ce8-1bed7c06ff93" providerId="AD" clId="Web-{42293E4F-94E6-8FA3-2694-287407918BFA}" dt="2025-02-28T13:20:06.004" v="147"/>
          <ac:spMkLst>
            <pc:docMk/>
            <pc:sldMk cId="940547067" sldId="1571"/>
            <ac:spMk id="74" creationId="{D5DE39FD-037C-CB17-1D8D-9C4BDCA866C0}"/>
          </ac:spMkLst>
        </pc:spChg>
        <pc:spChg chg="mod">
          <ac:chgData name="Harsh Jindal" userId="S::harsh.jindal@plant-a.com::9b898651-7208-4ee5-8ce8-1bed7c06ff93" providerId="AD" clId="Web-{42293E4F-94E6-8FA3-2694-287407918BFA}" dt="2025-02-28T13:20:06.004" v="148"/>
          <ac:spMkLst>
            <pc:docMk/>
            <pc:sldMk cId="940547067" sldId="1571"/>
            <ac:spMk id="75" creationId="{349FFD18-79DF-4841-187A-E17982C98FC1}"/>
          </ac:spMkLst>
        </pc:spChg>
        <pc:spChg chg="mod">
          <ac:chgData name="Harsh Jindal" userId="S::harsh.jindal@plant-a.com::9b898651-7208-4ee5-8ce8-1bed7c06ff93" providerId="AD" clId="Web-{42293E4F-94E6-8FA3-2694-287407918BFA}" dt="2025-02-28T13:20:06.004" v="149"/>
          <ac:spMkLst>
            <pc:docMk/>
            <pc:sldMk cId="940547067" sldId="1571"/>
            <ac:spMk id="76" creationId="{4136A285-3F09-0FB6-F488-E4558A91149B}"/>
          </ac:spMkLst>
        </pc:spChg>
        <pc:spChg chg="mod">
          <ac:chgData name="Harsh Jindal" userId="S::harsh.jindal@plant-a.com::9b898651-7208-4ee5-8ce8-1bed7c06ff93" providerId="AD" clId="Web-{42293E4F-94E6-8FA3-2694-287407918BFA}" dt="2025-02-28T13:20:06.020" v="150"/>
          <ac:spMkLst>
            <pc:docMk/>
            <pc:sldMk cId="940547067" sldId="1571"/>
            <ac:spMk id="77" creationId="{237ECCEA-9F57-2E93-1617-61E606C20FA4}"/>
          </ac:spMkLst>
        </pc:spChg>
        <pc:spChg chg="mod">
          <ac:chgData name="Harsh Jindal" userId="S::harsh.jindal@plant-a.com::9b898651-7208-4ee5-8ce8-1bed7c06ff93" providerId="AD" clId="Web-{42293E4F-94E6-8FA3-2694-287407918BFA}" dt="2025-02-28T13:21:32.116" v="152" actId="20577"/>
          <ac:spMkLst>
            <pc:docMk/>
            <pc:sldMk cId="940547067" sldId="1571"/>
            <ac:spMk id="78" creationId="{1C54C943-42A2-18AF-E433-DB83B2773E5E}"/>
          </ac:spMkLst>
        </pc:spChg>
        <pc:spChg chg="mod">
          <ac:chgData name="Harsh Jindal" userId="S::harsh.jindal@plant-a.com::9b898651-7208-4ee5-8ce8-1bed7c06ff93" providerId="AD" clId="Web-{42293E4F-94E6-8FA3-2694-287407918BFA}" dt="2025-02-28T13:19:04.752" v="139" actId="20577"/>
          <ac:spMkLst>
            <pc:docMk/>
            <pc:sldMk cId="940547067" sldId="1571"/>
            <ac:spMk id="84" creationId="{45052D85-D0B8-A734-8E5D-FAD15025F92D}"/>
          </ac:spMkLst>
        </pc:spChg>
        <pc:spChg chg="mod">
          <ac:chgData name="Harsh Jindal" userId="S::harsh.jindal@plant-a.com::9b898651-7208-4ee5-8ce8-1bed7c06ff93" providerId="AD" clId="Web-{42293E4F-94E6-8FA3-2694-287407918BFA}" dt="2025-02-28T13:22:04.914" v="155" actId="14100"/>
          <ac:spMkLst>
            <pc:docMk/>
            <pc:sldMk cId="940547067" sldId="1571"/>
            <ac:spMk id="90" creationId="{CC91C001-05CD-D55A-DFA8-2EEA874EE61F}"/>
          </ac:spMkLst>
        </pc:spChg>
        <pc:grpChg chg="add mod">
          <ac:chgData name="Harsh Jindal" userId="S::harsh.jindal@plant-a.com::9b898651-7208-4ee5-8ce8-1bed7c06ff93" providerId="AD" clId="Web-{42293E4F-94E6-8FA3-2694-287407918BFA}" dt="2025-02-28T13:19:14.627" v="142" actId="1076"/>
          <ac:grpSpMkLst>
            <pc:docMk/>
            <pc:sldMk cId="940547067" sldId="1571"/>
            <ac:grpSpMk id="4" creationId="{230576B0-0963-CB99-4F16-C979699AC2D8}"/>
          </ac:grpSpMkLst>
        </pc:grpChg>
        <pc:grpChg chg="mod">
          <ac:chgData name="Harsh Jindal" userId="S::harsh.jindal@plant-a.com::9b898651-7208-4ee5-8ce8-1bed7c06ff93" providerId="AD" clId="Web-{42293E4F-94E6-8FA3-2694-287407918BFA}" dt="2025-02-28T13:17:04.201" v="72" actId="1076"/>
          <ac:grpSpMkLst>
            <pc:docMk/>
            <pc:sldMk cId="940547067" sldId="1571"/>
            <ac:grpSpMk id="25" creationId="{0852386F-9E41-43E2-AA19-14BA1B4FF00B}"/>
          </ac:grpSpMkLst>
        </pc:grpChg>
      </pc:sldChg>
      <pc:sldChg chg="modSp add del replId">
        <pc:chgData name="Harsh Jindal" userId="S::harsh.jindal@plant-a.com::9b898651-7208-4ee5-8ce8-1bed7c06ff93" providerId="AD" clId="Web-{42293E4F-94E6-8FA3-2694-287407918BFA}" dt="2025-02-28T13:15:12.056" v="58"/>
        <pc:sldMkLst>
          <pc:docMk/>
          <pc:sldMk cId="4209641989" sldId="1571"/>
        </pc:sldMkLst>
      </pc:sldChg>
    </pc:docChg>
  </pc:docChgLst>
  <pc:docChgLst>
    <pc:chgData name="Harsh Jindal" userId="9b898651-7208-4ee5-8ce8-1bed7c06ff93" providerId="ADAL" clId="{D000D0A4-71D1-4A31-84B3-9B2279BF2CD5}"/>
    <pc:docChg chg="undo custSel delSld modSld modSection">
      <pc:chgData name="Harsh Jindal" userId="9b898651-7208-4ee5-8ce8-1bed7c06ff93" providerId="ADAL" clId="{D000D0A4-71D1-4A31-84B3-9B2279BF2CD5}" dt="2025-02-28T13:40:33.306" v="213" actId="20577"/>
      <pc:docMkLst>
        <pc:docMk/>
      </pc:docMkLst>
      <pc:sldChg chg="del">
        <pc:chgData name="Harsh Jindal" userId="9b898651-7208-4ee5-8ce8-1bed7c06ff93" providerId="ADAL" clId="{D000D0A4-71D1-4A31-84B3-9B2279BF2CD5}" dt="2025-02-28T13:40:01.094" v="206" actId="47"/>
        <pc:sldMkLst>
          <pc:docMk/>
          <pc:sldMk cId="1045076798" sldId="1568"/>
        </pc:sldMkLst>
      </pc:sldChg>
      <pc:sldChg chg="modSp mod">
        <pc:chgData name="Harsh Jindal" userId="9b898651-7208-4ee5-8ce8-1bed7c06ff93" providerId="ADAL" clId="{D000D0A4-71D1-4A31-84B3-9B2279BF2CD5}" dt="2025-02-28T13:36:42.725" v="176" actId="20577"/>
        <pc:sldMkLst>
          <pc:docMk/>
          <pc:sldMk cId="1836669336" sldId="1570"/>
        </pc:sldMkLst>
        <pc:spChg chg="mod">
          <ac:chgData name="Harsh Jindal" userId="9b898651-7208-4ee5-8ce8-1bed7c06ff93" providerId="ADAL" clId="{D000D0A4-71D1-4A31-84B3-9B2279BF2CD5}" dt="2025-02-28T13:33:07.281" v="105" actId="1076"/>
          <ac:spMkLst>
            <pc:docMk/>
            <pc:sldMk cId="1836669336" sldId="1570"/>
            <ac:spMk id="43" creationId="{5D4481EC-13B9-BE98-E7C4-470080DA79D7}"/>
          </ac:spMkLst>
        </pc:spChg>
        <pc:spChg chg="mod">
          <ac:chgData name="Harsh Jindal" userId="9b898651-7208-4ee5-8ce8-1bed7c06ff93" providerId="ADAL" clId="{D000D0A4-71D1-4A31-84B3-9B2279BF2CD5}" dt="2025-02-28T13:34:39.788" v="141" actId="20577"/>
          <ac:spMkLst>
            <pc:docMk/>
            <pc:sldMk cId="1836669336" sldId="1570"/>
            <ac:spMk id="71" creationId="{0C67F00F-3F04-9595-E708-F42DE530585B}"/>
          </ac:spMkLst>
        </pc:spChg>
        <pc:spChg chg="mod">
          <ac:chgData name="Harsh Jindal" userId="9b898651-7208-4ee5-8ce8-1bed7c06ff93" providerId="ADAL" clId="{D000D0A4-71D1-4A31-84B3-9B2279BF2CD5}" dt="2025-02-28T13:36:42.725" v="176" actId="20577"/>
          <ac:spMkLst>
            <pc:docMk/>
            <pc:sldMk cId="1836669336" sldId="1570"/>
            <ac:spMk id="73" creationId="{F82707B7-6BEB-DA44-4D22-74AD158D7E75}"/>
          </ac:spMkLst>
        </pc:spChg>
        <pc:cxnChg chg="mod">
          <ac:chgData name="Harsh Jindal" userId="9b898651-7208-4ee5-8ce8-1bed7c06ff93" providerId="ADAL" clId="{D000D0A4-71D1-4A31-84B3-9B2279BF2CD5}" dt="2025-02-28T13:30:23.691" v="66" actId="1076"/>
          <ac:cxnSpMkLst>
            <pc:docMk/>
            <pc:sldMk cId="1836669336" sldId="1570"/>
            <ac:cxnSpMk id="128" creationId="{AE313568-0ECD-2194-AF87-6FCA230756C8}"/>
          </ac:cxnSpMkLst>
        </pc:cxnChg>
      </pc:sldChg>
      <pc:sldChg chg="addSp delSp modSp mod">
        <pc:chgData name="Harsh Jindal" userId="9b898651-7208-4ee5-8ce8-1bed7c06ff93" providerId="ADAL" clId="{D000D0A4-71D1-4A31-84B3-9B2279BF2CD5}" dt="2025-02-28T13:40:33.306" v="213" actId="20577"/>
        <pc:sldMkLst>
          <pc:docMk/>
          <pc:sldMk cId="940547067" sldId="1571"/>
        </pc:sldMkLst>
        <pc:spChg chg="mod">
          <ac:chgData name="Harsh Jindal" userId="9b898651-7208-4ee5-8ce8-1bed7c06ff93" providerId="ADAL" clId="{D000D0A4-71D1-4A31-84B3-9B2279BF2CD5}" dt="2025-02-28T13:40:33.306" v="213" actId="20577"/>
          <ac:spMkLst>
            <pc:docMk/>
            <pc:sldMk cId="940547067" sldId="1571"/>
            <ac:spMk id="2" creationId="{22CB3078-5CC2-5573-F50C-8E688DB705BD}"/>
          </ac:spMkLst>
        </pc:spChg>
        <pc:spChg chg="mod">
          <ac:chgData name="Harsh Jindal" userId="9b898651-7208-4ee5-8ce8-1bed7c06ff93" providerId="ADAL" clId="{D000D0A4-71D1-4A31-84B3-9B2279BF2CD5}" dt="2025-02-28T13:39:54.535" v="205" actId="242"/>
          <ac:spMkLst>
            <pc:docMk/>
            <pc:sldMk cId="940547067" sldId="1571"/>
            <ac:spMk id="3" creationId="{7FC4DE04-B113-BDE9-E128-1A94F3A13F42}"/>
          </ac:spMkLst>
        </pc:spChg>
        <pc:spChg chg="add del mod">
          <ac:chgData name="Harsh Jindal" userId="9b898651-7208-4ee5-8ce8-1bed7c06ff93" providerId="ADAL" clId="{D000D0A4-71D1-4A31-84B3-9B2279BF2CD5}" dt="2025-02-28T13:39:15.807" v="199" actId="14100"/>
          <ac:spMkLst>
            <pc:docMk/>
            <pc:sldMk cId="940547067" sldId="1571"/>
            <ac:spMk id="5" creationId="{16A5E54A-A15A-215C-05AB-88D66C6EC7B5}"/>
          </ac:spMkLst>
        </pc:spChg>
        <pc:spChg chg="add mod">
          <ac:chgData name="Harsh Jindal" userId="9b898651-7208-4ee5-8ce8-1bed7c06ff93" providerId="ADAL" clId="{D000D0A4-71D1-4A31-84B3-9B2279BF2CD5}" dt="2025-02-28T13:39:29.459" v="201" actId="2710"/>
          <ac:spMkLst>
            <pc:docMk/>
            <pc:sldMk cId="940547067" sldId="1571"/>
            <ac:spMk id="6" creationId="{3B49C396-658B-B445-FC98-262BD090CDB0}"/>
          </ac:spMkLst>
        </pc:spChg>
        <pc:spChg chg="mod">
          <ac:chgData name="Harsh Jindal" userId="9b898651-7208-4ee5-8ce8-1bed7c06ff93" providerId="ADAL" clId="{D000D0A4-71D1-4A31-84B3-9B2279BF2CD5}" dt="2025-02-28T13:39:54.535" v="205" actId="242"/>
          <ac:spMkLst>
            <pc:docMk/>
            <pc:sldMk cId="940547067" sldId="1571"/>
            <ac:spMk id="7" creationId="{0FA2040D-7BEF-4321-CA6B-4503BD21667A}"/>
          </ac:spMkLst>
        </pc:spChg>
        <pc:spChg chg="mod">
          <ac:chgData name="Harsh Jindal" userId="9b898651-7208-4ee5-8ce8-1bed7c06ff93" providerId="ADAL" clId="{D000D0A4-71D1-4A31-84B3-9B2279BF2CD5}" dt="2025-02-28T13:39:25.291" v="200" actId="2710"/>
          <ac:spMkLst>
            <pc:docMk/>
            <pc:sldMk cId="940547067" sldId="1571"/>
            <ac:spMk id="8" creationId="{DC57ECF9-5442-F630-8485-A726536AEEEE}"/>
          </ac:spMkLst>
        </pc:spChg>
        <pc:spChg chg="add mod">
          <ac:chgData name="Harsh Jindal" userId="9b898651-7208-4ee5-8ce8-1bed7c06ff93" providerId="ADAL" clId="{D000D0A4-71D1-4A31-84B3-9B2279BF2CD5}" dt="2025-02-28T13:37:26.365" v="185" actId="1076"/>
          <ac:spMkLst>
            <pc:docMk/>
            <pc:sldMk cId="940547067" sldId="1571"/>
            <ac:spMk id="9" creationId="{2F055520-8066-6B9B-623D-DCAE44225348}"/>
          </ac:spMkLst>
        </pc:spChg>
        <pc:spChg chg="add mod">
          <ac:chgData name="Harsh Jindal" userId="9b898651-7208-4ee5-8ce8-1bed7c06ff93" providerId="ADAL" clId="{D000D0A4-71D1-4A31-84B3-9B2279BF2CD5}" dt="2025-02-28T13:39:33.175" v="202" actId="2710"/>
          <ac:spMkLst>
            <pc:docMk/>
            <pc:sldMk cId="940547067" sldId="1571"/>
            <ac:spMk id="10" creationId="{3D0298B8-6887-1075-56E7-AD3AB94314BF}"/>
          </ac:spMkLst>
        </pc:spChg>
        <pc:spChg chg="add mod">
          <ac:chgData name="Harsh Jindal" userId="9b898651-7208-4ee5-8ce8-1bed7c06ff93" providerId="ADAL" clId="{D000D0A4-71D1-4A31-84B3-9B2279BF2CD5}" dt="2025-02-28T13:39:15.807" v="199" actId="14100"/>
          <ac:spMkLst>
            <pc:docMk/>
            <pc:sldMk cId="940547067" sldId="1571"/>
            <ac:spMk id="11" creationId="{1AE644C7-C78D-07BF-1A8E-FA4D558426ED}"/>
          </ac:spMkLst>
        </pc:spChg>
        <pc:spChg chg="add mod">
          <ac:chgData name="Harsh Jindal" userId="9b898651-7208-4ee5-8ce8-1bed7c06ff93" providerId="ADAL" clId="{D000D0A4-71D1-4A31-84B3-9B2279BF2CD5}" dt="2025-02-28T13:39:36.988" v="203" actId="2710"/>
          <ac:spMkLst>
            <pc:docMk/>
            <pc:sldMk cId="940547067" sldId="1571"/>
            <ac:spMk id="12" creationId="{942E983B-2455-4143-6121-C352494AA8FA}"/>
          </ac:spMkLst>
        </pc:spChg>
        <pc:spChg chg="add mod">
          <ac:chgData name="Harsh Jindal" userId="9b898651-7208-4ee5-8ce8-1bed7c06ff93" providerId="ADAL" clId="{D000D0A4-71D1-4A31-84B3-9B2279BF2CD5}" dt="2025-02-28T13:39:07.258" v="197" actId="14100"/>
          <ac:spMkLst>
            <pc:docMk/>
            <pc:sldMk cId="940547067" sldId="1571"/>
            <ac:spMk id="13" creationId="{6E9A940C-B7A1-13D4-A713-8EEE6CD81168}"/>
          </ac:spMkLst>
        </pc:spChg>
        <pc:spChg chg="add mod">
          <ac:chgData name="Harsh Jindal" userId="9b898651-7208-4ee5-8ce8-1bed7c06ff93" providerId="ADAL" clId="{D000D0A4-71D1-4A31-84B3-9B2279BF2CD5}" dt="2025-02-28T13:37:41.128" v="188" actId="167"/>
          <ac:spMkLst>
            <pc:docMk/>
            <pc:sldMk cId="940547067" sldId="1571"/>
            <ac:spMk id="15" creationId="{E4676B00-731B-A772-4D8C-4491FF36BD63}"/>
          </ac:spMkLst>
        </pc:spChg>
        <pc:spChg chg="mod">
          <ac:chgData name="Harsh Jindal" userId="9b898651-7208-4ee5-8ce8-1bed7c06ff93" providerId="ADAL" clId="{D000D0A4-71D1-4A31-84B3-9B2279BF2CD5}" dt="2025-02-28T13:37:52.843" v="190" actId="1076"/>
          <ac:spMkLst>
            <pc:docMk/>
            <pc:sldMk cId="940547067" sldId="1571"/>
            <ac:spMk id="27" creationId="{1BC2E0B7-4EC5-19C6-BE94-3EF524B0E6E7}"/>
          </ac:spMkLst>
        </pc:spChg>
        <pc:spChg chg="mod">
          <ac:chgData name="Harsh Jindal" userId="9b898651-7208-4ee5-8ce8-1bed7c06ff93" providerId="ADAL" clId="{D000D0A4-71D1-4A31-84B3-9B2279BF2CD5}" dt="2025-02-28T13:37:52.843" v="190" actId="1076"/>
          <ac:spMkLst>
            <pc:docMk/>
            <pc:sldMk cId="940547067" sldId="1571"/>
            <ac:spMk id="28" creationId="{BE895743-A8FA-1C3E-4497-482F8FFFCD8B}"/>
          </ac:spMkLst>
        </pc:spChg>
        <pc:spChg chg="mod">
          <ac:chgData name="Harsh Jindal" userId="9b898651-7208-4ee5-8ce8-1bed7c06ff93" providerId="ADAL" clId="{D000D0A4-71D1-4A31-84B3-9B2279BF2CD5}" dt="2025-02-28T13:37:52.843" v="190" actId="1076"/>
          <ac:spMkLst>
            <pc:docMk/>
            <pc:sldMk cId="940547067" sldId="1571"/>
            <ac:spMk id="33" creationId="{8BCF7D4B-3E74-DFF3-5938-F83C3716DA0D}"/>
          </ac:spMkLst>
        </pc:spChg>
        <pc:spChg chg="mod">
          <ac:chgData name="Harsh Jindal" userId="9b898651-7208-4ee5-8ce8-1bed7c06ff93" providerId="ADAL" clId="{D000D0A4-71D1-4A31-84B3-9B2279BF2CD5}" dt="2025-02-28T13:37:52.843" v="190" actId="1076"/>
          <ac:spMkLst>
            <pc:docMk/>
            <pc:sldMk cId="940547067" sldId="1571"/>
            <ac:spMk id="36" creationId="{AC795480-FE71-82A9-3DB4-4535F4DDBC40}"/>
          </ac:spMkLst>
        </pc:spChg>
        <pc:spChg chg="mod">
          <ac:chgData name="Harsh Jindal" userId="9b898651-7208-4ee5-8ce8-1bed7c06ff93" providerId="ADAL" clId="{D000D0A4-71D1-4A31-84B3-9B2279BF2CD5}" dt="2025-02-28T13:37:52.843" v="190" actId="1076"/>
          <ac:spMkLst>
            <pc:docMk/>
            <pc:sldMk cId="940547067" sldId="1571"/>
            <ac:spMk id="39" creationId="{17BD73B0-13C8-471E-9D17-1D460839BBE4}"/>
          </ac:spMkLst>
        </pc:spChg>
        <pc:spChg chg="mod">
          <ac:chgData name="Harsh Jindal" userId="9b898651-7208-4ee5-8ce8-1bed7c06ff93" providerId="ADAL" clId="{D000D0A4-71D1-4A31-84B3-9B2279BF2CD5}" dt="2025-02-28T13:37:52.843" v="190" actId="1076"/>
          <ac:spMkLst>
            <pc:docMk/>
            <pc:sldMk cId="940547067" sldId="1571"/>
            <ac:spMk id="50" creationId="{3C3BB04A-C179-EF18-1AD6-C741F0AF9794}"/>
          </ac:spMkLst>
        </pc:spChg>
        <pc:spChg chg="mod">
          <ac:chgData name="Harsh Jindal" userId="9b898651-7208-4ee5-8ce8-1bed7c06ff93" providerId="ADAL" clId="{D000D0A4-71D1-4A31-84B3-9B2279BF2CD5}" dt="2025-02-28T13:37:52.843" v="190" actId="1076"/>
          <ac:spMkLst>
            <pc:docMk/>
            <pc:sldMk cId="940547067" sldId="1571"/>
            <ac:spMk id="58" creationId="{2DCE5D62-BFA9-A6A6-6026-E20D1E02B2EC}"/>
          </ac:spMkLst>
        </pc:spChg>
        <pc:spChg chg="mod">
          <ac:chgData name="Harsh Jindal" userId="9b898651-7208-4ee5-8ce8-1bed7c06ff93" providerId="ADAL" clId="{D000D0A4-71D1-4A31-84B3-9B2279BF2CD5}" dt="2025-02-28T13:37:52.843" v="190" actId="1076"/>
          <ac:spMkLst>
            <pc:docMk/>
            <pc:sldMk cId="940547067" sldId="1571"/>
            <ac:spMk id="68" creationId="{9966C43C-452C-1501-0884-47DD27800AA1}"/>
          </ac:spMkLst>
        </pc:spChg>
        <pc:spChg chg="mod">
          <ac:chgData name="Harsh Jindal" userId="9b898651-7208-4ee5-8ce8-1bed7c06ff93" providerId="ADAL" clId="{D000D0A4-71D1-4A31-84B3-9B2279BF2CD5}" dt="2025-02-28T13:37:52.843" v="190" actId="1076"/>
          <ac:spMkLst>
            <pc:docMk/>
            <pc:sldMk cId="940547067" sldId="1571"/>
            <ac:spMk id="76" creationId="{4136A285-3F09-0FB6-F488-E4558A91149B}"/>
          </ac:spMkLst>
        </pc:spChg>
        <pc:spChg chg="mod">
          <ac:chgData name="Harsh Jindal" userId="9b898651-7208-4ee5-8ce8-1bed7c06ff93" providerId="ADAL" clId="{D000D0A4-71D1-4A31-84B3-9B2279BF2CD5}" dt="2025-02-28T13:37:52.843" v="190" actId="1076"/>
          <ac:spMkLst>
            <pc:docMk/>
            <pc:sldMk cId="940547067" sldId="1571"/>
            <ac:spMk id="84" creationId="{45052D85-D0B8-A734-8E5D-FAD15025F92D}"/>
          </ac:spMkLst>
        </pc:spChg>
        <pc:spChg chg="mod">
          <ac:chgData name="Harsh Jindal" userId="9b898651-7208-4ee5-8ce8-1bed7c06ff93" providerId="ADAL" clId="{D000D0A4-71D1-4A31-84B3-9B2279BF2CD5}" dt="2025-02-28T13:37:58.987" v="192" actId="14100"/>
          <ac:spMkLst>
            <pc:docMk/>
            <pc:sldMk cId="940547067" sldId="1571"/>
            <ac:spMk id="90" creationId="{CC91C001-05CD-D55A-DFA8-2EEA874EE61F}"/>
          </ac:spMkLst>
        </pc:spChg>
      </pc:sldChg>
    </pc:docChg>
  </pc:docChgLst>
  <pc:docChgLst>
    <pc:chgData name="Pavan Rao" userId="c41265ac-64e4-4941-b632-50c287838e03" providerId="ADAL" clId="{A5F6C7E9-4041-D945-88E3-4871C938EE44}"/>
    <pc:docChg chg="undo custSel addSld delSld modSld modMainMaster modSection">
      <pc:chgData name="Pavan Rao" userId="c41265ac-64e4-4941-b632-50c287838e03" providerId="ADAL" clId="{A5F6C7E9-4041-D945-88E3-4871C938EE44}" dt="2025-03-07T14:52:34.014" v="256" actId="20577"/>
      <pc:docMkLst>
        <pc:docMk/>
      </pc:docMkLst>
      <pc:sldChg chg="modSp mod">
        <pc:chgData name="Pavan Rao" userId="c41265ac-64e4-4941-b632-50c287838e03" providerId="ADAL" clId="{A5F6C7E9-4041-D945-88E3-4871C938EE44}" dt="2025-03-06T14:13:52.024" v="84" actId="20577"/>
        <pc:sldMkLst>
          <pc:docMk/>
          <pc:sldMk cId="3807871413" sldId="478"/>
        </pc:sldMkLst>
        <pc:spChg chg="mod">
          <ac:chgData name="Pavan Rao" userId="c41265ac-64e4-4941-b632-50c287838e03" providerId="ADAL" clId="{A5F6C7E9-4041-D945-88E3-4871C938EE44}" dt="2025-03-06T14:13:52.024" v="84" actId="20577"/>
          <ac:spMkLst>
            <pc:docMk/>
            <pc:sldMk cId="3807871413" sldId="478"/>
            <ac:spMk id="35" creationId="{59A5EBCC-A765-B222-05B3-F9077B92DCAD}"/>
          </ac:spMkLst>
        </pc:spChg>
      </pc:sldChg>
      <pc:sldChg chg="modSp mod">
        <pc:chgData name="Pavan Rao" userId="c41265ac-64e4-4941-b632-50c287838e03" providerId="ADAL" clId="{A5F6C7E9-4041-D945-88E3-4871C938EE44}" dt="2025-03-06T14:14:22.830" v="88" actId="20577"/>
        <pc:sldMkLst>
          <pc:docMk/>
          <pc:sldMk cId="650991285" sldId="1537"/>
        </pc:sldMkLst>
        <pc:spChg chg="mod">
          <ac:chgData name="Pavan Rao" userId="c41265ac-64e4-4941-b632-50c287838e03" providerId="ADAL" clId="{A5F6C7E9-4041-D945-88E3-4871C938EE44}" dt="2025-03-06T14:14:22.830" v="88" actId="20577"/>
          <ac:spMkLst>
            <pc:docMk/>
            <pc:sldMk cId="650991285" sldId="1537"/>
            <ac:spMk id="2" creationId="{F2C0E67B-869E-38F3-EE19-5564DA9E3864}"/>
          </ac:spMkLst>
        </pc:spChg>
        <pc:spChg chg="mod">
          <ac:chgData name="Pavan Rao" userId="c41265ac-64e4-4941-b632-50c287838e03" providerId="ADAL" clId="{A5F6C7E9-4041-D945-88E3-4871C938EE44}" dt="2025-03-06T14:13:09.872" v="77" actId="20577"/>
          <ac:spMkLst>
            <pc:docMk/>
            <pc:sldMk cId="650991285" sldId="1537"/>
            <ac:spMk id="6" creationId="{8ACA3028-7EE0-2A12-A705-076FB785B070}"/>
          </ac:spMkLst>
        </pc:spChg>
        <pc:spChg chg="mod">
          <ac:chgData name="Pavan Rao" userId="c41265ac-64e4-4941-b632-50c287838e03" providerId="ADAL" clId="{A5F6C7E9-4041-D945-88E3-4871C938EE44}" dt="2025-03-06T14:11:05.435" v="57" actId="20577"/>
          <ac:spMkLst>
            <pc:docMk/>
            <pc:sldMk cId="650991285" sldId="1537"/>
            <ac:spMk id="18" creationId="{4C8685D9-DBBA-04DA-8222-47C1316185F4}"/>
          </ac:spMkLst>
        </pc:spChg>
        <pc:spChg chg="mod">
          <ac:chgData name="Pavan Rao" userId="c41265ac-64e4-4941-b632-50c287838e03" providerId="ADAL" clId="{A5F6C7E9-4041-D945-88E3-4871C938EE44}" dt="2025-03-06T14:11:14.126" v="59" actId="20577"/>
          <ac:spMkLst>
            <pc:docMk/>
            <pc:sldMk cId="650991285" sldId="1537"/>
            <ac:spMk id="27" creationId="{C8DFFCD8-A5B9-B598-7A1E-508612095BA5}"/>
          </ac:spMkLst>
        </pc:spChg>
      </pc:sldChg>
      <pc:sldChg chg="addSp delSp modSp mod setBg">
        <pc:chgData name="Pavan Rao" userId="c41265ac-64e4-4941-b632-50c287838e03" providerId="ADAL" clId="{A5F6C7E9-4041-D945-88E3-4871C938EE44}" dt="2025-03-06T14:11:00.845" v="56" actId="20577"/>
        <pc:sldMkLst>
          <pc:docMk/>
          <pc:sldMk cId="4258349862" sldId="1545"/>
        </pc:sldMkLst>
        <pc:spChg chg="mod">
          <ac:chgData name="Pavan Rao" userId="c41265ac-64e4-4941-b632-50c287838e03" providerId="ADAL" clId="{A5F6C7E9-4041-D945-88E3-4871C938EE44}" dt="2025-03-04T07:29:09.776" v="55" actId="14100"/>
          <ac:spMkLst>
            <pc:docMk/>
            <pc:sldMk cId="4258349862" sldId="1545"/>
            <ac:spMk id="10" creationId="{ABF517A9-746F-2E07-AD6F-944B2A416A79}"/>
          </ac:spMkLst>
        </pc:spChg>
        <pc:spChg chg="mod">
          <ac:chgData name="Pavan Rao" userId="c41265ac-64e4-4941-b632-50c287838e03" providerId="ADAL" clId="{A5F6C7E9-4041-D945-88E3-4871C938EE44}" dt="2025-03-06T14:11:00.845" v="56" actId="20577"/>
          <ac:spMkLst>
            <pc:docMk/>
            <pc:sldMk cId="4258349862" sldId="1545"/>
            <ac:spMk id="21" creationId="{5C6DAC20-2B47-9BF3-D5E1-2BD838D9B136}"/>
          </ac:spMkLst>
        </pc:spChg>
        <pc:picChg chg="add mod">
          <ac:chgData name="Pavan Rao" userId="c41265ac-64e4-4941-b632-50c287838e03" providerId="ADAL" clId="{A5F6C7E9-4041-D945-88E3-4871C938EE44}" dt="2025-03-04T07:29:05.299" v="54" actId="1076"/>
          <ac:picMkLst>
            <pc:docMk/>
            <pc:sldMk cId="4258349862" sldId="1545"/>
            <ac:picMk id="2" creationId="{392D1A11-C350-9E19-2882-D9999FC25922}"/>
          </ac:picMkLst>
        </pc:picChg>
      </pc:sldChg>
      <pc:sldChg chg="modSp mod">
        <pc:chgData name="Pavan Rao" userId="c41265ac-64e4-4941-b632-50c287838e03" providerId="ADAL" clId="{A5F6C7E9-4041-D945-88E3-4871C938EE44}" dt="2025-03-06T14:13:39.909" v="82" actId="20577"/>
        <pc:sldMkLst>
          <pc:docMk/>
          <pc:sldMk cId="2226607884" sldId="1547"/>
        </pc:sldMkLst>
        <pc:spChg chg="mod">
          <ac:chgData name="Pavan Rao" userId="c41265ac-64e4-4941-b632-50c287838e03" providerId="ADAL" clId="{A5F6C7E9-4041-D945-88E3-4871C938EE44}" dt="2025-03-06T14:13:39.909" v="82" actId="20577"/>
          <ac:spMkLst>
            <pc:docMk/>
            <pc:sldMk cId="2226607884" sldId="1547"/>
            <ac:spMk id="11" creationId="{93C55990-6A45-1AA1-CC66-86C631B3E581}"/>
          </ac:spMkLst>
        </pc:spChg>
      </pc:sldChg>
      <pc:sldChg chg="modSp mod">
        <pc:chgData name="Pavan Rao" userId="c41265ac-64e4-4941-b632-50c287838e03" providerId="ADAL" clId="{A5F6C7E9-4041-D945-88E3-4871C938EE44}" dt="2025-03-06T14:13:05.586" v="76" actId="20577"/>
        <pc:sldMkLst>
          <pc:docMk/>
          <pc:sldMk cId="899221756" sldId="1561"/>
        </pc:sldMkLst>
        <pc:spChg chg="mod">
          <ac:chgData name="Pavan Rao" userId="c41265ac-64e4-4941-b632-50c287838e03" providerId="ADAL" clId="{A5F6C7E9-4041-D945-88E3-4871C938EE44}" dt="2025-03-06T14:13:05.586" v="76" actId="20577"/>
          <ac:spMkLst>
            <pc:docMk/>
            <pc:sldMk cId="899221756" sldId="1561"/>
            <ac:spMk id="12" creationId="{30EC94A2-0B76-F067-EDB0-1A7E5EB16073}"/>
          </ac:spMkLst>
        </pc:spChg>
      </pc:sldChg>
      <pc:sldChg chg="addSp delSp modSp mod">
        <pc:chgData name="Pavan Rao" userId="c41265ac-64e4-4941-b632-50c287838e03" providerId="ADAL" clId="{A5F6C7E9-4041-D945-88E3-4871C938EE44}" dt="2025-03-07T13:09:06.754" v="252" actId="1076"/>
        <pc:sldMkLst>
          <pc:docMk/>
          <pc:sldMk cId="1393486138" sldId="1562"/>
        </pc:sldMkLst>
        <pc:spChg chg="del">
          <ac:chgData name="Pavan Rao" userId="c41265ac-64e4-4941-b632-50c287838e03" providerId="ADAL" clId="{A5F6C7E9-4041-D945-88E3-4871C938EE44}" dt="2025-03-07T13:08:03.602" v="246" actId="478"/>
          <ac:spMkLst>
            <pc:docMk/>
            <pc:sldMk cId="1393486138" sldId="1562"/>
            <ac:spMk id="2" creationId="{7C855435-DD5C-0C81-2B81-51F295D5FCC3}"/>
          </ac:spMkLst>
        </pc:spChg>
        <pc:spChg chg="mod">
          <ac:chgData name="Pavan Rao" userId="c41265ac-64e4-4941-b632-50c287838e03" providerId="ADAL" clId="{A5F6C7E9-4041-D945-88E3-4871C938EE44}" dt="2025-03-06T14:12:32.706" v="70" actId="20577"/>
          <ac:spMkLst>
            <pc:docMk/>
            <pc:sldMk cId="1393486138" sldId="1562"/>
            <ac:spMk id="22" creationId="{BB15ADC3-0A8C-4187-9D65-68830151FAF9}"/>
          </ac:spMkLst>
        </pc:spChg>
        <pc:spChg chg="mod">
          <ac:chgData name="Pavan Rao" userId="c41265ac-64e4-4941-b632-50c287838e03" providerId="ADAL" clId="{A5F6C7E9-4041-D945-88E3-4871C938EE44}" dt="2025-03-06T14:13:44.762" v="83" actId="20577"/>
          <ac:spMkLst>
            <pc:docMk/>
            <pc:sldMk cId="1393486138" sldId="1562"/>
            <ac:spMk id="23" creationId="{C4E34710-308A-0A37-56E7-C927909855B2}"/>
          </ac:spMkLst>
        </pc:spChg>
        <pc:spChg chg="mod">
          <ac:chgData name="Pavan Rao" userId="c41265ac-64e4-4941-b632-50c287838e03" providerId="ADAL" clId="{A5F6C7E9-4041-D945-88E3-4871C938EE44}" dt="2025-03-06T14:12:46.375" v="72" actId="20577"/>
          <ac:spMkLst>
            <pc:docMk/>
            <pc:sldMk cId="1393486138" sldId="1562"/>
            <ac:spMk id="24" creationId="{502E1917-B710-4222-A4BD-D22D7863BB0C}"/>
          </ac:spMkLst>
        </pc:spChg>
        <pc:spChg chg="mod">
          <ac:chgData name="Pavan Rao" userId="c41265ac-64e4-4941-b632-50c287838e03" providerId="ADAL" clId="{A5F6C7E9-4041-D945-88E3-4871C938EE44}" dt="2025-03-06T14:12:50.476" v="73" actId="20577"/>
          <ac:spMkLst>
            <pc:docMk/>
            <pc:sldMk cId="1393486138" sldId="1562"/>
            <ac:spMk id="25" creationId="{EBE69B16-9B92-8440-6C06-D6171109AC6E}"/>
          </ac:spMkLst>
        </pc:spChg>
        <pc:spChg chg="mod">
          <ac:chgData name="Pavan Rao" userId="c41265ac-64e4-4941-b632-50c287838e03" providerId="ADAL" clId="{A5F6C7E9-4041-D945-88E3-4871C938EE44}" dt="2025-03-06T14:12:56.373" v="74" actId="20577"/>
          <ac:spMkLst>
            <pc:docMk/>
            <pc:sldMk cId="1393486138" sldId="1562"/>
            <ac:spMk id="26" creationId="{F156B0AC-4E11-F293-7D2A-0B87F291C6FC}"/>
          </ac:spMkLst>
        </pc:spChg>
        <pc:spChg chg="mod">
          <ac:chgData name="Pavan Rao" userId="c41265ac-64e4-4941-b632-50c287838e03" providerId="ADAL" clId="{A5F6C7E9-4041-D945-88E3-4871C938EE44}" dt="2025-03-06T14:14:45.166" v="91" actId="20577"/>
          <ac:spMkLst>
            <pc:docMk/>
            <pc:sldMk cId="1393486138" sldId="1562"/>
            <ac:spMk id="27" creationId="{0442C765-488C-2D93-5118-6763E2E2C531}"/>
          </ac:spMkLst>
        </pc:spChg>
        <pc:picChg chg="add mod">
          <ac:chgData name="Pavan Rao" userId="c41265ac-64e4-4941-b632-50c287838e03" providerId="ADAL" clId="{A5F6C7E9-4041-D945-88E3-4871C938EE44}" dt="2025-03-07T13:09:06.754" v="252" actId="1076"/>
          <ac:picMkLst>
            <pc:docMk/>
            <pc:sldMk cId="1393486138" sldId="1562"/>
            <ac:picMk id="3" creationId="{F3319412-EA69-E11F-C7C8-A0181C03BA35}"/>
          </ac:picMkLst>
        </pc:picChg>
        <pc:picChg chg="del">
          <ac:chgData name="Pavan Rao" userId="c41265ac-64e4-4941-b632-50c287838e03" providerId="ADAL" clId="{A5F6C7E9-4041-D945-88E3-4871C938EE44}" dt="2025-03-07T13:08:04.512" v="247" actId="478"/>
          <ac:picMkLst>
            <pc:docMk/>
            <pc:sldMk cId="1393486138" sldId="1562"/>
            <ac:picMk id="16" creationId="{796557AA-38BA-0E57-3075-6116122FFD3F}"/>
          </ac:picMkLst>
        </pc:picChg>
      </pc:sldChg>
      <pc:sldChg chg="modSp mod">
        <pc:chgData name="Pavan Rao" userId="c41265ac-64e4-4941-b632-50c287838e03" providerId="ADAL" clId="{A5F6C7E9-4041-D945-88E3-4871C938EE44}" dt="2025-03-06T14:14:09.765" v="87" actId="20577"/>
        <pc:sldMkLst>
          <pc:docMk/>
          <pc:sldMk cId="61788224" sldId="1566"/>
        </pc:sldMkLst>
        <pc:spChg chg="mod">
          <ac:chgData name="Pavan Rao" userId="c41265ac-64e4-4941-b632-50c287838e03" providerId="ADAL" clId="{A5F6C7E9-4041-D945-88E3-4871C938EE44}" dt="2025-03-06T14:14:09.765" v="87" actId="20577"/>
          <ac:spMkLst>
            <pc:docMk/>
            <pc:sldMk cId="61788224" sldId="1566"/>
            <ac:spMk id="5" creationId="{D103F5CD-E56C-071C-37F1-1BE53DF1CFD3}"/>
          </ac:spMkLst>
        </pc:spChg>
      </pc:sldChg>
      <pc:sldChg chg="modSp mod">
        <pc:chgData name="Pavan Rao" userId="c41265ac-64e4-4941-b632-50c287838e03" providerId="ADAL" clId="{A5F6C7E9-4041-D945-88E3-4871C938EE44}" dt="2025-03-07T14:52:34.014" v="256" actId="20577"/>
        <pc:sldMkLst>
          <pc:docMk/>
          <pc:sldMk cId="1836669336" sldId="1570"/>
        </pc:sldMkLst>
        <pc:spChg chg="mod">
          <ac:chgData name="Pavan Rao" userId="c41265ac-64e4-4941-b632-50c287838e03" providerId="ADAL" clId="{A5F6C7E9-4041-D945-88E3-4871C938EE44}" dt="2025-03-06T14:11:39.545" v="62" actId="20577"/>
          <ac:spMkLst>
            <pc:docMk/>
            <pc:sldMk cId="1836669336" sldId="1570"/>
            <ac:spMk id="2" creationId="{68652F4A-8871-680A-69A9-5883775F23C5}"/>
          </ac:spMkLst>
        </pc:spChg>
        <pc:spChg chg="mod">
          <ac:chgData name="Pavan Rao" userId="c41265ac-64e4-4941-b632-50c287838e03" providerId="ADAL" clId="{A5F6C7E9-4041-D945-88E3-4871C938EE44}" dt="2025-03-06T14:14:30.212" v="89" actId="20577"/>
          <ac:spMkLst>
            <pc:docMk/>
            <pc:sldMk cId="1836669336" sldId="1570"/>
            <ac:spMk id="5" creationId="{AF7D38B1-35F7-407E-DA24-56D44C73D0FE}"/>
          </ac:spMkLst>
        </pc:spChg>
        <pc:spChg chg="mod">
          <ac:chgData name="Pavan Rao" userId="c41265ac-64e4-4941-b632-50c287838e03" providerId="ADAL" clId="{A5F6C7E9-4041-D945-88E3-4871C938EE44}" dt="2025-03-06T14:14:39.299" v="90" actId="20577"/>
          <ac:spMkLst>
            <pc:docMk/>
            <pc:sldMk cId="1836669336" sldId="1570"/>
            <ac:spMk id="70" creationId="{29216872-B8F0-7380-4658-CB5D3FE832EE}"/>
          </ac:spMkLst>
        </pc:spChg>
        <pc:spChg chg="mod">
          <ac:chgData name="Pavan Rao" userId="c41265ac-64e4-4941-b632-50c287838e03" providerId="ADAL" clId="{A5F6C7E9-4041-D945-88E3-4871C938EE44}" dt="2025-03-07T14:52:30.948" v="254" actId="20577"/>
          <ac:spMkLst>
            <pc:docMk/>
            <pc:sldMk cId="1836669336" sldId="1570"/>
            <ac:spMk id="71" creationId="{0C67F00F-3F04-9595-E708-F42DE530585B}"/>
          </ac:spMkLst>
        </pc:spChg>
        <pc:spChg chg="mod">
          <ac:chgData name="Pavan Rao" userId="c41265ac-64e4-4941-b632-50c287838e03" providerId="ADAL" clId="{A5F6C7E9-4041-D945-88E3-4871C938EE44}" dt="2025-03-07T14:52:34.014" v="256" actId="20577"/>
          <ac:spMkLst>
            <pc:docMk/>
            <pc:sldMk cId="1836669336" sldId="1570"/>
            <ac:spMk id="72" creationId="{7F74C97D-3FE2-EE72-4616-16C8B839806C}"/>
          </ac:spMkLst>
        </pc:spChg>
        <pc:spChg chg="mod">
          <ac:chgData name="Pavan Rao" userId="c41265ac-64e4-4941-b632-50c287838e03" providerId="ADAL" clId="{A5F6C7E9-4041-D945-88E3-4871C938EE44}" dt="2025-03-07T12:59:03.884" v="208" actId="108"/>
          <ac:spMkLst>
            <pc:docMk/>
            <pc:sldMk cId="1836669336" sldId="1570"/>
            <ac:spMk id="73" creationId="{F82707B7-6BEB-DA44-4D22-74AD158D7E75}"/>
          </ac:spMkLst>
        </pc:spChg>
        <pc:spChg chg="mod">
          <ac:chgData name="Pavan Rao" userId="c41265ac-64e4-4941-b632-50c287838e03" providerId="ADAL" clId="{A5F6C7E9-4041-D945-88E3-4871C938EE44}" dt="2025-03-07T13:00:21.097" v="233" actId="108"/>
          <ac:spMkLst>
            <pc:docMk/>
            <pc:sldMk cId="1836669336" sldId="1570"/>
            <ac:spMk id="74" creationId="{E6B56F60-3522-7519-5214-CCB2298721DF}"/>
          </ac:spMkLst>
        </pc:spChg>
        <pc:spChg chg="mod">
          <ac:chgData name="Pavan Rao" userId="c41265ac-64e4-4941-b632-50c287838e03" providerId="ADAL" clId="{A5F6C7E9-4041-D945-88E3-4871C938EE44}" dt="2025-03-06T14:13:33.725" v="81" actId="20577"/>
          <ac:spMkLst>
            <pc:docMk/>
            <pc:sldMk cId="1836669336" sldId="1570"/>
            <ac:spMk id="75" creationId="{6EFDB130-1685-9CC8-3597-5C6D311CD2D3}"/>
          </ac:spMkLst>
        </pc:spChg>
      </pc:sldChg>
      <pc:sldChg chg="modSp mod">
        <pc:chgData name="Pavan Rao" userId="c41265ac-64e4-4941-b632-50c287838e03" providerId="ADAL" clId="{A5F6C7E9-4041-D945-88E3-4871C938EE44}" dt="2025-03-06T14:13:57.674" v="85" actId="20577"/>
        <pc:sldMkLst>
          <pc:docMk/>
          <pc:sldMk cId="940547067" sldId="1571"/>
        </pc:sldMkLst>
        <pc:spChg chg="mod">
          <ac:chgData name="Pavan Rao" userId="c41265ac-64e4-4941-b632-50c287838e03" providerId="ADAL" clId="{A5F6C7E9-4041-D945-88E3-4871C938EE44}" dt="2025-03-06T14:13:57.674" v="85" actId="20577"/>
          <ac:spMkLst>
            <pc:docMk/>
            <pc:sldMk cId="940547067" sldId="1571"/>
            <ac:spMk id="2" creationId="{22CB3078-5CC2-5573-F50C-8E688DB705BD}"/>
          </ac:spMkLst>
        </pc:spChg>
      </pc:sldChg>
      <pc:sldChg chg="add del">
        <pc:chgData name="Pavan Rao" userId="c41265ac-64e4-4941-b632-50c287838e03" providerId="ADAL" clId="{A5F6C7E9-4041-D945-88E3-4871C938EE44}" dt="2025-03-07T12:49:29.114" v="95" actId="2696"/>
        <pc:sldMkLst>
          <pc:docMk/>
          <pc:sldMk cId="3708093929" sldId="1572"/>
        </pc:sldMkLst>
      </pc:sldChg>
      <pc:sldMasterChg chg="modSldLayout">
        <pc:chgData name="Pavan Rao" userId="c41265ac-64e4-4941-b632-50c287838e03" providerId="ADAL" clId="{A5F6C7E9-4041-D945-88E3-4871C938EE44}" dt="2025-03-04T07:28:13.612" v="47"/>
        <pc:sldMasterMkLst>
          <pc:docMk/>
          <pc:sldMasterMk cId="1908780495" sldId="2147483767"/>
        </pc:sldMasterMkLst>
        <pc:sldLayoutChg chg="addSp delSp modSp mod setBg">
          <pc:chgData name="Pavan Rao" userId="c41265ac-64e4-4941-b632-50c287838e03" providerId="ADAL" clId="{A5F6C7E9-4041-D945-88E3-4871C938EE44}" dt="2025-03-04T07:28:13.612" v="47"/>
          <pc:sldLayoutMkLst>
            <pc:docMk/>
            <pc:sldMasterMk cId="1908780495" sldId="2147483767"/>
            <pc:sldLayoutMk cId="4103072545" sldId="2147483768"/>
          </pc:sldLayoutMkLst>
          <pc:spChg chg="mod">
            <ac:chgData name="Pavan Rao" userId="c41265ac-64e4-4941-b632-50c287838e03" providerId="ADAL" clId="{A5F6C7E9-4041-D945-88E3-4871C938EE44}" dt="2025-02-28T12:55:11.869" v="27" actId="207"/>
            <ac:spMkLst>
              <pc:docMk/>
              <pc:sldMasterMk cId="1908780495" sldId="2147483767"/>
              <pc:sldLayoutMk cId="4103072545" sldId="2147483768"/>
              <ac:spMk id="11" creationId="{2BF628D8-0B24-ADB5-D632-F12589EAF9F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127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2171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476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43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73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6165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89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ea typeface="Calibri"/>
              </a:rPr>
              <a:t>9</a:t>
            </a:fld>
            <a:endParaRPr lang="en-US" sz="1200" b="0" i="0" u="none" strike="noStrike" cap="none">
              <a:solidFill>
                <a:schemeClr val="dk1"/>
              </a:solidFill>
              <a:ea typeface="Calibri"/>
            </a:endParaRPr>
          </a:p>
        </p:txBody>
      </p:sp>
    </p:spTree>
    <p:extLst>
      <p:ext uri="{BB962C8B-B14F-4D97-AF65-F5344CB8AC3E}">
        <p14:creationId xmlns:p14="http://schemas.microsoft.com/office/powerpoint/2010/main" val="326999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25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4598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D8982-390D-43E9-9298-E219EA6E3B0D}"/>
              </a:ext>
            </a:extLst>
          </p:cNvPr>
          <p:cNvGraphicFramePr>
            <a:graphicFrameLocks noChangeAspect="1"/>
          </p:cNvGraphicFramePr>
          <p:nvPr userDrawn="1">
            <p:custDataLst>
              <p:tags r:id="rId1"/>
            </p:custDataLst>
            <p:extLst>
              <p:ext uri="{D42A27DB-BD31-4B8C-83A1-F6EECF244321}">
                <p14:modId xmlns:p14="http://schemas.microsoft.com/office/powerpoint/2010/main" val="1548805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EF4D8982-390D-43E9-9298-E219EA6E3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4" name="Freeform: Shape 83">
            <a:extLst>
              <a:ext uri="{FF2B5EF4-FFF2-40B4-BE49-F238E27FC236}">
                <a16:creationId xmlns:a16="http://schemas.microsoft.com/office/drawing/2014/main" id="{D1E66B29-6E95-1615-6E19-547EF78E55BA}"/>
              </a:ext>
            </a:extLst>
          </p:cNvPr>
          <p:cNvSpPr/>
          <p:nvPr userDrawn="1"/>
        </p:nvSpPr>
        <p:spPr>
          <a:xfrm flipH="1">
            <a:off x="0" y="5410200"/>
            <a:ext cx="6448425" cy="1447800"/>
          </a:xfrm>
          <a:custGeom>
            <a:avLst/>
            <a:gdLst>
              <a:gd name="connsiteX0" fmla="*/ 6448425 w 6448425"/>
              <a:gd name="connsiteY0" fmla="*/ 0 h 1447800"/>
              <a:gd name="connsiteX1" fmla="*/ 791122 w 6448425"/>
              <a:gd name="connsiteY1" fmla="*/ 0 h 1447800"/>
              <a:gd name="connsiteX2" fmla="*/ 0 w 6448425"/>
              <a:gd name="connsiteY2" fmla="*/ 1447800 h 1447800"/>
              <a:gd name="connsiteX3" fmla="*/ 6448425 w 6448425"/>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6448425" h="1447800">
                <a:moveTo>
                  <a:pt x="6448425" y="0"/>
                </a:moveTo>
                <a:lnTo>
                  <a:pt x="791122" y="0"/>
                </a:lnTo>
                <a:lnTo>
                  <a:pt x="0" y="1447800"/>
                </a:lnTo>
                <a:lnTo>
                  <a:pt x="6448425" y="1447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1" name="Rectangle: Top Corners Rounded 10">
            <a:extLst>
              <a:ext uri="{FF2B5EF4-FFF2-40B4-BE49-F238E27FC236}">
                <a16:creationId xmlns:a16="http://schemas.microsoft.com/office/drawing/2014/main" id="{2BF628D8-0B24-ADB5-D632-F12589EAF9F9}"/>
              </a:ext>
            </a:extLst>
          </p:cNvPr>
          <p:cNvSpPr/>
          <p:nvPr userDrawn="1"/>
        </p:nvSpPr>
        <p:spPr>
          <a:xfrm>
            <a:off x="2514600" y="4800598"/>
            <a:ext cx="9677400" cy="2057401"/>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ctrTitle"/>
          </p:nvPr>
        </p:nvSpPr>
        <p:spPr>
          <a:xfrm>
            <a:off x="2807220" y="5367634"/>
            <a:ext cx="2955858" cy="923330"/>
          </a:xfrm>
        </p:spPr>
        <p:txBody>
          <a:bodyPr vert="horz" wrap="square" lIns="0" tIns="0" rIns="0" bIns="0" anchor="ctr">
            <a:spAutoFit/>
          </a:bodyPr>
          <a:lstStyle>
            <a:lvl1pPr algn="l">
              <a:defRPr sz="30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6124121" y="5367634"/>
            <a:ext cx="3553279" cy="276999"/>
          </a:xfrm>
          <a:prstGeom prst="rect">
            <a:avLst/>
          </a:prstGeom>
        </p:spPr>
        <p:txBody>
          <a:bodyPr wrap="square" lIns="0" tIns="0" rIns="0" bIns="0" anchor="t" anchorCtr="0">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ext Placeholder 15">
            <a:extLst>
              <a:ext uri="{FF2B5EF4-FFF2-40B4-BE49-F238E27FC236}">
                <a16:creationId xmlns:a16="http://schemas.microsoft.com/office/drawing/2014/main" id="{EBDE7F5F-2363-4174-B7C0-826E98D427BB}"/>
              </a:ext>
            </a:extLst>
          </p:cNvPr>
          <p:cNvSpPr>
            <a:spLocks noGrp="1"/>
          </p:cNvSpPr>
          <p:nvPr>
            <p:ph type="body" sz="quarter" idx="10" hasCustomPrompt="1"/>
          </p:nvPr>
        </p:nvSpPr>
        <p:spPr>
          <a:xfrm>
            <a:off x="6124121" y="5710911"/>
            <a:ext cx="3260659" cy="276225"/>
          </a:xfrm>
          <a:prstGeom prst="rect">
            <a:avLst/>
          </a:prstGeom>
        </p:spPr>
        <p:txBody>
          <a:bodyPr wrap="square" lIns="0" tIns="0" rIns="0" bIns="0" anchor="t" anchorCtr="0">
            <a:spAutoFit/>
          </a:bodyPr>
          <a:lstStyle>
            <a:lvl1pPr marL="0" indent="0">
              <a:spcBef>
                <a:spcPts val="0"/>
              </a:spcBef>
              <a:buFontTx/>
              <a:buNone/>
              <a:defRPr sz="1800">
                <a:solidFill>
                  <a:schemeClr val="tx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a:t>Date</a:t>
            </a:r>
          </a:p>
        </p:txBody>
      </p:sp>
    </p:spTree>
    <p:extLst>
      <p:ext uri="{BB962C8B-B14F-4D97-AF65-F5344CB8AC3E}">
        <p14:creationId xmlns:p14="http://schemas.microsoft.com/office/powerpoint/2010/main" val="4103072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49657E0-B29A-483C-A431-C8E123671986}"/>
              </a:ext>
            </a:extLst>
          </p:cNvPr>
          <p:cNvGraphicFramePr>
            <a:graphicFrameLocks noChangeAspect="1"/>
          </p:cNvGraphicFramePr>
          <p:nvPr userDrawn="1">
            <p:custDataLst>
              <p:tags r:id="rId1"/>
            </p:custDataLst>
            <p:extLst>
              <p:ext uri="{D42A27DB-BD31-4B8C-83A1-F6EECF244321}">
                <p14:modId xmlns:p14="http://schemas.microsoft.com/office/powerpoint/2010/main" val="4251248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349657E0-B29A-483C-A431-C8E12367198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2082478"/>
            <a:ext cx="3015024" cy="1846659"/>
          </a:xfrm>
        </p:spPr>
        <p:txBody>
          <a:bodyPr vert="horz" anchor="ctr"/>
          <a:lstStyle>
            <a:lvl1pPr>
              <a:defRPr sz="4000">
                <a:solidFill>
                  <a:schemeClr val="tx1"/>
                </a:solidFill>
              </a:defRPr>
            </a:lvl1pPr>
          </a:lstStyle>
          <a:p>
            <a:r>
              <a:rPr lang="en-US"/>
              <a:t>Click to edit Master title style</a:t>
            </a:r>
          </a:p>
        </p:txBody>
      </p:sp>
      <p:sp>
        <p:nvSpPr>
          <p:cNvPr id="4" name="Slide Number">
            <a:extLst>
              <a:ext uri="{FF2B5EF4-FFF2-40B4-BE49-F238E27FC236}">
                <a16:creationId xmlns:a16="http://schemas.microsoft.com/office/drawing/2014/main" id="{7C70593C-AD66-4110-8FBB-95B17903730D}"/>
              </a:ext>
            </a:extLst>
          </p:cNvPr>
          <p:cNvSpPr>
            <a:spLocks noChangeArrowheads="1"/>
          </p:cNvSpPr>
          <p:nvPr userDrawn="1">
            <p:custDataLst>
              <p:tags r:id="rId2"/>
            </p:custDataLst>
          </p:nvPr>
        </p:nvSpPr>
        <p:spPr bwMode="black">
          <a:xfrm>
            <a:off x="10820400" y="6394063"/>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3" name="Picture 2">
            <a:extLst>
              <a:ext uri="{FF2B5EF4-FFF2-40B4-BE49-F238E27FC236}">
                <a16:creationId xmlns:a16="http://schemas.microsoft.com/office/drawing/2014/main" id="{A1E54873-82DF-96D3-8C8B-434430D36E4E}"/>
              </a:ext>
            </a:extLst>
          </p:cNvPr>
          <p:cNvPicPr>
            <a:picLocks noChangeAspect="1"/>
          </p:cNvPicPr>
          <p:nvPr userDrawn="1"/>
        </p:nvPicPr>
        <p:blipFill>
          <a:blip r:embed="rId7"/>
          <a:stretch>
            <a:fillRect/>
          </a:stretch>
        </p:blipFill>
        <p:spPr>
          <a:xfrm>
            <a:off x="10586906" y="6204856"/>
            <a:ext cx="1454703" cy="639656"/>
          </a:xfrm>
          <a:prstGeom prst="rect">
            <a:avLst/>
          </a:prstGeom>
        </p:spPr>
      </p:pic>
      <p:sp>
        <p:nvSpPr>
          <p:cNvPr id="7" name="Oval 6">
            <a:extLst>
              <a:ext uri="{FF2B5EF4-FFF2-40B4-BE49-F238E27FC236}">
                <a16:creationId xmlns:a16="http://schemas.microsoft.com/office/drawing/2014/main" id="{7175F2D5-7403-EB40-DBCB-4444F73C82F5}"/>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Slide Number">
            <a:extLst>
              <a:ext uri="{FF2B5EF4-FFF2-40B4-BE49-F238E27FC236}">
                <a16:creationId xmlns:a16="http://schemas.microsoft.com/office/drawing/2014/main" id="{C4B528B0-AA20-AB64-1B2C-E5BCBB19EBD8}"/>
              </a:ext>
            </a:extLst>
          </p:cNvPr>
          <p:cNvSpPr>
            <a:spLocks noChangeArrowheads="1"/>
          </p:cNvSpPr>
          <p:nvPr userDrawn="1">
            <p:custDataLst>
              <p:tags r:id="rId3"/>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0341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647AE2-2548-4982-B368-BAEB318ED05B}"/>
              </a:ext>
            </a:extLst>
          </p:cNvPr>
          <p:cNvGraphicFramePr>
            <a:graphicFrameLocks noChangeAspect="1"/>
          </p:cNvGraphicFramePr>
          <p:nvPr userDrawn="1">
            <p:custDataLst>
              <p:tags r:id="rId1"/>
            </p:custDataLst>
            <p:extLst>
              <p:ext uri="{D42A27DB-BD31-4B8C-83A1-F6EECF244321}">
                <p14:modId xmlns:p14="http://schemas.microsoft.com/office/powerpoint/2010/main" val="128258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94647AE2-2548-4982-B368-BAEB318ED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2049585"/>
            <a:ext cx="4572000" cy="1231106"/>
          </a:xfrm>
        </p:spPr>
        <p:txBody>
          <a:bodyPr vert="horz" wrap="square">
            <a:spAutoFit/>
          </a:bodyPr>
          <a:lstStyle>
            <a:lvl1pPr>
              <a:defRPr sz="4000">
                <a:solidFill>
                  <a:schemeClr val="tx1"/>
                </a:solidFill>
              </a:defRPr>
            </a:lvl1pPr>
          </a:lstStyle>
          <a:p>
            <a:r>
              <a:rPr lang="en-US"/>
              <a:t>Click to edit Master title style</a:t>
            </a:r>
          </a:p>
        </p:txBody>
      </p:sp>
      <p:sp>
        <p:nvSpPr>
          <p:cNvPr id="10" name="Freeform: Shape 9">
            <a:extLst>
              <a:ext uri="{FF2B5EF4-FFF2-40B4-BE49-F238E27FC236}">
                <a16:creationId xmlns:a16="http://schemas.microsoft.com/office/drawing/2014/main" id="{53179663-06B8-4730-94E5-54909AB8F1D1}"/>
              </a:ext>
            </a:extLst>
          </p:cNvPr>
          <p:cNvSpPr/>
          <p:nvPr userDrawn="1"/>
        </p:nvSpPr>
        <p:spPr>
          <a:xfrm>
            <a:off x="6162892" y="4495800"/>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0E97A4-7135-425F-8737-5225DD47BDA7}"/>
              </a:ext>
            </a:extLst>
          </p:cNvPr>
          <p:cNvSpPr/>
          <p:nvPr userDrawn="1"/>
        </p:nvSpPr>
        <p:spPr>
          <a:xfrm flipV="1">
            <a:off x="4697958" y="4971259"/>
            <a:ext cx="6105308" cy="86023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47A160A-1B58-4A64-8660-462F692839E5}"/>
              </a:ext>
            </a:extLst>
          </p:cNvPr>
          <p:cNvSpPr/>
          <p:nvPr userDrawn="1"/>
        </p:nvSpPr>
        <p:spPr>
          <a:xfrm flipH="1" flipV="1">
            <a:off x="5574038" y="4926018"/>
            <a:ext cx="6105308" cy="1325563"/>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C605C10-A4C1-49A1-A220-FE010C66C8C5}"/>
              </a:ext>
            </a:extLst>
          </p:cNvPr>
          <p:cNvSpPr/>
          <p:nvPr userDrawn="1"/>
        </p:nvSpPr>
        <p:spPr>
          <a:xfrm flipH="1">
            <a:off x="6374138" y="5424584"/>
            <a:ext cx="6105308" cy="1056691"/>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6E2CD83-DD1B-461E-802C-9FD1874BE9C0}"/>
              </a:ext>
            </a:extLst>
          </p:cNvPr>
          <p:cNvSpPr/>
          <p:nvPr userDrawn="1"/>
        </p:nvSpPr>
        <p:spPr>
          <a:xfrm>
            <a:off x="-9308" y="4682529"/>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A181BBD-BAEC-5EE7-DCAC-359B1942DB94}"/>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a:extLst>
              <a:ext uri="{FF2B5EF4-FFF2-40B4-BE49-F238E27FC236}">
                <a16:creationId xmlns:a16="http://schemas.microsoft.com/office/drawing/2014/main" id="{219AC91F-E569-93FE-D94C-F4C0737DE946}"/>
              </a:ext>
            </a:extLst>
          </p:cNvPr>
          <p:cNvSpPr>
            <a:spLocks noChangeArrowheads="1"/>
          </p:cNvSpPr>
          <p:nvPr userDrawn="1">
            <p:custDataLst>
              <p:tags r:id="rId2"/>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338682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En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647AE2-2548-4982-B368-BAEB318ED05B}"/>
              </a:ext>
            </a:extLst>
          </p:cNvPr>
          <p:cNvGraphicFramePr>
            <a:graphicFrameLocks noChangeAspect="1"/>
          </p:cNvGraphicFramePr>
          <p:nvPr userDrawn="1">
            <p:custDataLst>
              <p:tags r:id="rId1"/>
            </p:custDataLst>
            <p:extLst>
              <p:ext uri="{D42A27DB-BD31-4B8C-83A1-F6EECF244321}">
                <p14:modId xmlns:p14="http://schemas.microsoft.com/office/powerpoint/2010/main" val="1480756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94647AE2-2548-4982-B368-BAEB318ED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Freeform: Shape 16">
            <a:extLst>
              <a:ext uri="{FF2B5EF4-FFF2-40B4-BE49-F238E27FC236}">
                <a16:creationId xmlns:a16="http://schemas.microsoft.com/office/drawing/2014/main" id="{B8B1389A-D10F-4C20-B229-FE43DE84E3A9}"/>
              </a:ext>
            </a:extLst>
          </p:cNvPr>
          <p:cNvSpPr/>
          <p:nvPr userDrawn="1"/>
        </p:nvSpPr>
        <p:spPr>
          <a:xfrm>
            <a:off x="6162892" y="3326600"/>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93AE1CE-8463-4A7E-AF94-A9DC9B8A9589}"/>
              </a:ext>
            </a:extLst>
          </p:cNvPr>
          <p:cNvSpPr/>
          <p:nvPr userDrawn="1"/>
        </p:nvSpPr>
        <p:spPr>
          <a:xfrm flipV="1">
            <a:off x="4697958" y="3802059"/>
            <a:ext cx="6105308" cy="86023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125046-33C9-4201-A5F8-1BC86D56AAF8}"/>
              </a:ext>
            </a:extLst>
          </p:cNvPr>
          <p:cNvSpPr/>
          <p:nvPr userDrawn="1"/>
        </p:nvSpPr>
        <p:spPr>
          <a:xfrm flipH="1" flipV="1">
            <a:off x="5574038" y="3756818"/>
            <a:ext cx="6105308" cy="1325563"/>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112CC59-B51F-4196-B633-66EC4DABD2F1}"/>
              </a:ext>
            </a:extLst>
          </p:cNvPr>
          <p:cNvSpPr/>
          <p:nvPr userDrawn="1"/>
        </p:nvSpPr>
        <p:spPr>
          <a:xfrm flipH="1">
            <a:off x="6374138" y="4255384"/>
            <a:ext cx="6105308" cy="1056691"/>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332D70C-9E06-40FB-83F8-8BBD64A5DF22}"/>
              </a:ext>
            </a:extLst>
          </p:cNvPr>
          <p:cNvSpPr/>
          <p:nvPr userDrawn="1"/>
        </p:nvSpPr>
        <p:spPr>
          <a:xfrm>
            <a:off x="-9308" y="3513329"/>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7E3B8C8-8FB3-47BD-89EE-5B9FEA78CAA1}"/>
              </a:ext>
            </a:extLst>
          </p:cNvPr>
          <p:cNvSpPr/>
          <p:nvPr userDrawn="1"/>
        </p:nvSpPr>
        <p:spPr>
          <a:xfrm>
            <a:off x="-533400" y="3124200"/>
            <a:ext cx="4876800" cy="1295400"/>
          </a:xfrm>
          <a:prstGeom prst="roundRect">
            <a:avLst>
              <a:gd name="adj" fmla="val 205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56ACA-3D1A-4A54-B353-1A51015871BE}"/>
              </a:ext>
            </a:extLst>
          </p:cNvPr>
          <p:cNvSpPr>
            <a:spLocks noGrp="1"/>
          </p:cNvSpPr>
          <p:nvPr>
            <p:ph type="title" hasCustomPrompt="1"/>
          </p:nvPr>
        </p:nvSpPr>
        <p:spPr>
          <a:xfrm>
            <a:off x="609600" y="3464124"/>
            <a:ext cx="2895600" cy="615553"/>
          </a:xfrm>
        </p:spPr>
        <p:txBody>
          <a:bodyPr vert="horz" wrap="square" anchor="ctr">
            <a:spAutoFit/>
          </a:bodyPr>
          <a:lstStyle>
            <a:lvl1pPr>
              <a:defRPr sz="4000">
                <a:solidFill>
                  <a:schemeClr val="tx1"/>
                </a:solidFill>
              </a:defRPr>
            </a:lvl1pPr>
          </a:lstStyle>
          <a:p>
            <a:r>
              <a:rPr lang="en-US"/>
              <a:t>Text here</a:t>
            </a:r>
          </a:p>
        </p:txBody>
      </p:sp>
      <p:sp>
        <p:nvSpPr>
          <p:cNvPr id="3" name="Slide Number">
            <a:extLst>
              <a:ext uri="{FF2B5EF4-FFF2-40B4-BE49-F238E27FC236}">
                <a16:creationId xmlns:a16="http://schemas.microsoft.com/office/drawing/2014/main" id="{183B83F4-8A79-F456-7C30-7FAC61B40610}"/>
              </a:ext>
            </a:extLst>
          </p:cNvPr>
          <p:cNvSpPr>
            <a:spLocks noChangeArrowheads="1"/>
          </p:cNvSpPr>
          <p:nvPr userDrawn="1">
            <p:custDataLst>
              <p:tags r:id="rId2"/>
            </p:custDataLst>
          </p:nvPr>
        </p:nvSpPr>
        <p:spPr bwMode="black">
          <a:xfrm>
            <a:off x="609600" y="6394063"/>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6198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D8982-390D-43E9-9298-E219EA6E3B0D}"/>
              </a:ext>
            </a:extLst>
          </p:cNvPr>
          <p:cNvGraphicFramePr>
            <a:graphicFrameLocks noChangeAspect="1"/>
          </p:cNvGraphicFramePr>
          <p:nvPr userDrawn="1">
            <p:custDataLst>
              <p:tags r:id="rId1"/>
            </p:custDataLst>
            <p:extLst>
              <p:ext uri="{D42A27DB-BD31-4B8C-83A1-F6EECF244321}">
                <p14:modId xmlns:p14="http://schemas.microsoft.com/office/powerpoint/2010/main" val="2301811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EF4D8982-390D-43E9-9298-E219EA6E3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53D81CFA-2C22-469A-B6D7-822EFA60B7D6}"/>
              </a:ext>
            </a:extLst>
          </p:cNvPr>
          <p:cNvPicPr>
            <a:picLocks/>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4" name="Rectangle 23">
            <a:extLst>
              <a:ext uri="{FF2B5EF4-FFF2-40B4-BE49-F238E27FC236}">
                <a16:creationId xmlns:a16="http://schemas.microsoft.com/office/drawing/2014/main" id="{4C7B65A5-3E8D-4308-84EF-3A51661465C2}"/>
              </a:ext>
            </a:extLst>
          </p:cNvPr>
          <p:cNvSpPr>
            <a:spLocks/>
          </p:cNvSpPr>
          <p:nvPr userDrawn="1"/>
        </p:nvSpPr>
        <p:spPr>
          <a:xfrm>
            <a:off x="1" y="0"/>
            <a:ext cx="12191999" cy="6858000"/>
          </a:xfrm>
          <a:prstGeom prst="rect">
            <a:avLst/>
          </a:prstGeom>
          <a:gradFill flip="none" rotWithShape="1">
            <a:gsLst>
              <a:gs pos="0">
                <a:schemeClr val="tx1"/>
              </a:gs>
              <a:gs pos="46900">
                <a:schemeClr val="tx1">
                  <a:alpha val="59000"/>
                </a:schemeClr>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p:cNvSpPr>
            <a:spLocks noGrp="1"/>
          </p:cNvSpPr>
          <p:nvPr>
            <p:ph type="ctrTitle"/>
          </p:nvPr>
        </p:nvSpPr>
        <p:spPr>
          <a:xfrm>
            <a:off x="533400" y="1681955"/>
            <a:ext cx="7772400" cy="615553"/>
          </a:xfrm>
        </p:spPr>
        <p:txBody>
          <a:bodyPr vert="horz" lIns="0" tIns="0" rIns="0" bIns="0" anchor="b">
            <a:spAutoFit/>
          </a:bodyPr>
          <a:lstStyle>
            <a:lvl1pPr algn="l">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2540008"/>
            <a:ext cx="7772400" cy="276999"/>
          </a:xfrm>
          <a:prstGeom prst="rect">
            <a:avLst/>
          </a:prstGeom>
        </p:spPr>
        <p:txBody>
          <a:bodyPr lIns="0" tIns="0" rIns="0" b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2" name="Text Placeholder 51">
            <a:extLst>
              <a:ext uri="{FF2B5EF4-FFF2-40B4-BE49-F238E27FC236}">
                <a16:creationId xmlns:a16="http://schemas.microsoft.com/office/drawing/2014/main" id="{EE24D9A8-CE86-4E4F-BB40-B97D2EA432B0}"/>
              </a:ext>
            </a:extLst>
          </p:cNvPr>
          <p:cNvSpPr>
            <a:spLocks noGrp="1"/>
          </p:cNvSpPr>
          <p:nvPr>
            <p:ph type="body" sz="quarter" idx="10" hasCustomPrompt="1"/>
          </p:nvPr>
        </p:nvSpPr>
        <p:spPr>
          <a:xfrm>
            <a:off x="533400" y="3059507"/>
            <a:ext cx="2133600" cy="276999"/>
          </a:xfrm>
          <a:prstGeom prst="rect">
            <a:avLst/>
          </a:prstGeom>
        </p:spPr>
        <p:txBody>
          <a:bodyPr lIns="0" tIns="0" rIns="0" bIns="0">
            <a:spAutoFit/>
          </a:bodyPr>
          <a:lstStyle>
            <a:lvl1pPr marL="0" indent="0">
              <a:buFontTx/>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3" name="Freeform: Shape 12">
            <a:extLst>
              <a:ext uri="{FF2B5EF4-FFF2-40B4-BE49-F238E27FC236}">
                <a16:creationId xmlns:a16="http://schemas.microsoft.com/office/drawing/2014/main" id="{1E08ABE7-28F2-8646-FF94-2F5CBFA6EAE9}"/>
              </a:ext>
            </a:extLst>
          </p:cNvPr>
          <p:cNvSpPr/>
          <p:nvPr userDrawn="1"/>
        </p:nvSpPr>
        <p:spPr>
          <a:xfrm>
            <a:off x="10315475" y="5372102"/>
            <a:ext cx="1876524" cy="1485899"/>
          </a:xfrm>
          <a:custGeom>
            <a:avLst/>
            <a:gdLst>
              <a:gd name="connsiteX0" fmla="*/ 1725528 w 1876524"/>
              <a:gd name="connsiteY0" fmla="*/ 0 h 1485899"/>
              <a:gd name="connsiteX1" fmla="*/ 1876524 w 1876524"/>
              <a:gd name="connsiteY1" fmla="*/ 6674 h 1485899"/>
              <a:gd name="connsiteX2" fmla="*/ 1876524 w 1876524"/>
              <a:gd name="connsiteY2" fmla="*/ 1485899 h 1485899"/>
              <a:gd name="connsiteX3" fmla="*/ 0 w 1876524"/>
              <a:gd name="connsiteY3" fmla="*/ 1485899 h 1485899"/>
              <a:gd name="connsiteX4" fmla="*/ 13866 w 1876524"/>
              <a:gd name="connsiteY4" fmla="*/ 1395044 h 1485899"/>
              <a:gd name="connsiteX5" fmla="*/ 1725528 w 1876524"/>
              <a:gd name="connsiteY5" fmla="*/ 0 h 14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524" h="1485899">
                <a:moveTo>
                  <a:pt x="1725528" y="0"/>
                </a:moveTo>
                <a:lnTo>
                  <a:pt x="1876524" y="6674"/>
                </a:lnTo>
                <a:lnTo>
                  <a:pt x="1876524" y="1485899"/>
                </a:lnTo>
                <a:lnTo>
                  <a:pt x="0" y="1485899"/>
                </a:lnTo>
                <a:lnTo>
                  <a:pt x="13866" y="1395044"/>
                </a:lnTo>
                <a:cubicBezTo>
                  <a:pt x="176782" y="598894"/>
                  <a:pt x="881215" y="0"/>
                  <a:pt x="17255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pic>
        <p:nvPicPr>
          <p:cNvPr id="6" name="Picture 5" descr="Text, logo&#10;&#10;Description automatically generated with medium confidence">
            <a:extLst>
              <a:ext uri="{FF2B5EF4-FFF2-40B4-BE49-F238E27FC236}">
                <a16:creationId xmlns:a16="http://schemas.microsoft.com/office/drawing/2014/main" id="{7B39E305-B4BF-68CB-832E-60A2741521CD}"/>
              </a:ext>
            </a:extLst>
          </p:cNvPr>
          <p:cNvPicPr>
            <a:picLocks noChangeAspect="1"/>
          </p:cNvPicPr>
          <p:nvPr userDrawn="1"/>
        </p:nvPicPr>
        <p:blipFill>
          <a:blip r:embed="rId6"/>
          <a:stretch>
            <a:fillRect/>
          </a:stretch>
        </p:blipFill>
        <p:spPr>
          <a:xfrm>
            <a:off x="10586906" y="6204856"/>
            <a:ext cx="1454097" cy="641326"/>
          </a:xfrm>
          <a:prstGeom prst="rect">
            <a:avLst/>
          </a:prstGeom>
        </p:spPr>
      </p:pic>
    </p:spTree>
    <p:extLst>
      <p:ext uri="{BB962C8B-B14F-4D97-AF65-F5344CB8AC3E}">
        <p14:creationId xmlns:p14="http://schemas.microsoft.com/office/powerpoint/2010/main" val="331862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D8982-390D-43E9-9298-E219EA6E3B0D}"/>
              </a:ext>
            </a:extLst>
          </p:cNvPr>
          <p:cNvGraphicFramePr>
            <a:graphicFrameLocks noChangeAspect="1"/>
          </p:cNvGraphicFramePr>
          <p:nvPr userDrawn="1">
            <p:custDataLst>
              <p:tags r:id="rId1"/>
            </p:custDataLst>
            <p:extLst>
              <p:ext uri="{D42A27DB-BD31-4B8C-83A1-F6EECF244321}">
                <p14:modId xmlns:p14="http://schemas.microsoft.com/office/powerpoint/2010/main" val="2930941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EF4D8982-390D-43E9-9298-E219EA6E3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421D8699-B53E-472B-8493-5B04C35F8CB1}"/>
              </a:ext>
            </a:extLst>
          </p:cNvPr>
          <p:cNvPicPr>
            <a:picLocks/>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4" name="Rectangle 23">
            <a:extLst>
              <a:ext uri="{FF2B5EF4-FFF2-40B4-BE49-F238E27FC236}">
                <a16:creationId xmlns:a16="http://schemas.microsoft.com/office/drawing/2014/main" id="{4C7B65A5-3E8D-4308-84EF-3A51661465C2}"/>
              </a:ext>
            </a:extLst>
          </p:cNvPr>
          <p:cNvSpPr>
            <a:spLocks/>
          </p:cNvSpPr>
          <p:nvPr userDrawn="1"/>
        </p:nvSpPr>
        <p:spPr>
          <a:xfrm>
            <a:off x="1" y="0"/>
            <a:ext cx="12191999" cy="6858000"/>
          </a:xfrm>
          <a:prstGeom prst="rect">
            <a:avLst/>
          </a:prstGeom>
          <a:gradFill flip="none" rotWithShape="1">
            <a:gsLst>
              <a:gs pos="0">
                <a:schemeClr val="bg2"/>
              </a:gs>
              <a:gs pos="46900">
                <a:schemeClr val="accent2">
                  <a:alpha val="59000"/>
                </a:schemeClr>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p>
        </p:txBody>
      </p:sp>
      <p:sp>
        <p:nvSpPr>
          <p:cNvPr id="3" name="Subtitle 2"/>
          <p:cNvSpPr>
            <a:spLocks noGrp="1"/>
          </p:cNvSpPr>
          <p:nvPr>
            <p:ph type="subTitle" idx="1"/>
          </p:nvPr>
        </p:nvSpPr>
        <p:spPr>
          <a:xfrm>
            <a:off x="533400" y="2809337"/>
            <a:ext cx="7772400" cy="276999"/>
          </a:xfrm>
          <a:prstGeom prst="rect">
            <a:avLst/>
          </a:prstGeom>
        </p:spPr>
        <p:txBody>
          <a:bodyPr lIns="0" tIns="0" rIns="0" b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ext Placeholder 15">
            <a:extLst>
              <a:ext uri="{FF2B5EF4-FFF2-40B4-BE49-F238E27FC236}">
                <a16:creationId xmlns:a16="http://schemas.microsoft.com/office/drawing/2014/main" id="{EBDE7F5F-2363-4174-B7C0-826E98D427BB}"/>
              </a:ext>
            </a:extLst>
          </p:cNvPr>
          <p:cNvSpPr>
            <a:spLocks noGrp="1"/>
          </p:cNvSpPr>
          <p:nvPr>
            <p:ph type="body" sz="quarter" idx="10" hasCustomPrompt="1"/>
          </p:nvPr>
        </p:nvSpPr>
        <p:spPr>
          <a:xfrm>
            <a:off x="533400" y="3398630"/>
            <a:ext cx="1828800" cy="276225"/>
          </a:xfrm>
          <a:prstGeom prst="rect">
            <a:avLst/>
          </a:prstGeom>
        </p:spPr>
        <p:txBody>
          <a:bodyPr lIns="0" tIns="0" rIns="0" bIns="0">
            <a:noAutofit/>
          </a:bodyPr>
          <a:lstStyle>
            <a:lvl1pPr marL="0" indent="0">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a:t>Date</a:t>
            </a:r>
          </a:p>
        </p:txBody>
      </p:sp>
      <p:sp>
        <p:nvSpPr>
          <p:cNvPr id="42" name="Freeform: Shape 41">
            <a:extLst>
              <a:ext uri="{FF2B5EF4-FFF2-40B4-BE49-F238E27FC236}">
                <a16:creationId xmlns:a16="http://schemas.microsoft.com/office/drawing/2014/main" id="{7E80EF96-5125-4C29-AF98-C0A7D146E059}"/>
              </a:ext>
            </a:extLst>
          </p:cNvPr>
          <p:cNvSpPr/>
          <p:nvPr userDrawn="1"/>
        </p:nvSpPr>
        <p:spPr>
          <a:xfrm>
            <a:off x="-1" y="1498837"/>
            <a:ext cx="8819247" cy="1061592"/>
          </a:xfrm>
          <a:custGeom>
            <a:avLst/>
            <a:gdLst>
              <a:gd name="connsiteX0" fmla="*/ 282242 w 8819247"/>
              <a:gd name="connsiteY0" fmla="*/ 0 h 1061592"/>
              <a:gd name="connsiteX1" fmla="*/ 8288451 w 8819247"/>
              <a:gd name="connsiteY1" fmla="*/ 0 h 1061592"/>
              <a:gd name="connsiteX2" fmla="*/ 8819247 w 8819247"/>
              <a:gd name="connsiteY2" fmla="*/ 530796 h 1061592"/>
              <a:gd name="connsiteX3" fmla="*/ 8819246 w 8819247"/>
              <a:gd name="connsiteY3" fmla="*/ 530796 h 1061592"/>
              <a:gd name="connsiteX4" fmla="*/ 8288450 w 8819247"/>
              <a:gd name="connsiteY4" fmla="*/ 1061592 h 1061592"/>
              <a:gd name="connsiteX5" fmla="*/ 282242 w 8819247"/>
              <a:gd name="connsiteY5" fmla="*/ 1061591 h 1061592"/>
              <a:gd name="connsiteX6" fmla="*/ 75632 w 8819247"/>
              <a:gd name="connsiteY6" fmla="*/ 1019878 h 1061592"/>
              <a:gd name="connsiteX7" fmla="*/ 0 w 8819247"/>
              <a:gd name="connsiteY7" fmla="*/ 978827 h 1061592"/>
              <a:gd name="connsiteX8" fmla="*/ 0 w 8819247"/>
              <a:gd name="connsiteY8" fmla="*/ 82764 h 1061592"/>
              <a:gd name="connsiteX9" fmla="*/ 75632 w 8819247"/>
              <a:gd name="connsiteY9" fmla="*/ 41713 h 1061592"/>
              <a:gd name="connsiteX10" fmla="*/ 282242 w 8819247"/>
              <a:gd name="connsiteY10" fmla="*/ 0 h 106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9247" h="1061592">
                <a:moveTo>
                  <a:pt x="282242" y="0"/>
                </a:moveTo>
                <a:lnTo>
                  <a:pt x="8288451" y="0"/>
                </a:lnTo>
                <a:cubicBezTo>
                  <a:pt x="8581602" y="0"/>
                  <a:pt x="8819247" y="237645"/>
                  <a:pt x="8819247" y="530796"/>
                </a:cubicBezTo>
                <a:lnTo>
                  <a:pt x="8819246" y="530796"/>
                </a:lnTo>
                <a:cubicBezTo>
                  <a:pt x="8819246" y="823947"/>
                  <a:pt x="8581601" y="1061592"/>
                  <a:pt x="8288450" y="1061592"/>
                </a:cubicBezTo>
                <a:lnTo>
                  <a:pt x="282242" y="1061591"/>
                </a:lnTo>
                <a:cubicBezTo>
                  <a:pt x="208954" y="1061591"/>
                  <a:pt x="139136" y="1046738"/>
                  <a:pt x="75632" y="1019878"/>
                </a:cubicBezTo>
                <a:lnTo>
                  <a:pt x="0" y="978827"/>
                </a:lnTo>
                <a:lnTo>
                  <a:pt x="0" y="82764"/>
                </a:lnTo>
                <a:lnTo>
                  <a:pt x="75632" y="41713"/>
                </a:lnTo>
                <a:cubicBezTo>
                  <a:pt x="139136" y="14853"/>
                  <a:pt x="208954" y="0"/>
                  <a:pt x="2822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0D06303C-9C7A-4896-9B6E-1E2E737F3C48}"/>
              </a:ext>
            </a:extLst>
          </p:cNvPr>
          <p:cNvSpPr/>
          <p:nvPr userDrawn="1"/>
        </p:nvSpPr>
        <p:spPr>
          <a:xfrm>
            <a:off x="-1" y="1498837"/>
            <a:ext cx="8610603" cy="1061592"/>
          </a:xfrm>
          <a:custGeom>
            <a:avLst/>
            <a:gdLst>
              <a:gd name="connsiteX0" fmla="*/ 0 w 8610603"/>
              <a:gd name="connsiteY0" fmla="*/ 0 h 1061592"/>
              <a:gd name="connsiteX1" fmla="*/ 8079807 w 8610603"/>
              <a:gd name="connsiteY1" fmla="*/ 0 h 1061592"/>
              <a:gd name="connsiteX2" fmla="*/ 8610603 w 8610603"/>
              <a:gd name="connsiteY2" fmla="*/ 530796 h 1061592"/>
              <a:gd name="connsiteX3" fmla="*/ 8610602 w 8610603"/>
              <a:gd name="connsiteY3" fmla="*/ 530796 h 1061592"/>
              <a:gd name="connsiteX4" fmla="*/ 8079806 w 8610603"/>
              <a:gd name="connsiteY4" fmla="*/ 1061592 h 1061592"/>
              <a:gd name="connsiteX5" fmla="*/ 0 w 8610603"/>
              <a:gd name="connsiteY5" fmla="*/ 1061591 h 1061592"/>
              <a:gd name="connsiteX6" fmla="*/ 0 w 8610603"/>
              <a:gd name="connsiteY6" fmla="*/ 0 h 106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03" h="1061592">
                <a:moveTo>
                  <a:pt x="0" y="0"/>
                </a:moveTo>
                <a:lnTo>
                  <a:pt x="8079807" y="0"/>
                </a:lnTo>
                <a:cubicBezTo>
                  <a:pt x="8372958" y="0"/>
                  <a:pt x="8610603" y="237645"/>
                  <a:pt x="8610603" y="530796"/>
                </a:cubicBezTo>
                <a:lnTo>
                  <a:pt x="8610602" y="530796"/>
                </a:lnTo>
                <a:cubicBezTo>
                  <a:pt x="8610602" y="823947"/>
                  <a:pt x="8372957" y="1061592"/>
                  <a:pt x="8079806" y="1061592"/>
                </a:cubicBezTo>
                <a:lnTo>
                  <a:pt x="0" y="106159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33400" y="1783412"/>
            <a:ext cx="7772400" cy="492443"/>
          </a:xfrm>
        </p:spPr>
        <p:txBody>
          <a:bodyPr vert="horz" lIns="0" tIns="0" rIns="0" bIns="0" anchor="ctr">
            <a:spAutoFit/>
          </a:bodyPr>
          <a:lstStyle>
            <a:lvl1pPr algn="l">
              <a:defRPr sz="3200" b="1">
                <a:solidFill>
                  <a:schemeClr val="bg1"/>
                </a:solidFill>
              </a:defRPr>
            </a:lvl1pPr>
          </a:lstStyle>
          <a:p>
            <a:r>
              <a:rPr lang="en-US"/>
              <a:t>Click to edit Master title style</a:t>
            </a:r>
          </a:p>
        </p:txBody>
      </p:sp>
      <p:sp>
        <p:nvSpPr>
          <p:cNvPr id="4" name="Freeform: Shape 3">
            <a:extLst>
              <a:ext uri="{FF2B5EF4-FFF2-40B4-BE49-F238E27FC236}">
                <a16:creationId xmlns:a16="http://schemas.microsoft.com/office/drawing/2014/main" id="{CA22D8F1-239F-795A-BAE8-1FC0F9FACEE2}"/>
              </a:ext>
            </a:extLst>
          </p:cNvPr>
          <p:cNvSpPr/>
          <p:nvPr userDrawn="1"/>
        </p:nvSpPr>
        <p:spPr>
          <a:xfrm>
            <a:off x="10315475" y="5372102"/>
            <a:ext cx="1876524" cy="1485899"/>
          </a:xfrm>
          <a:custGeom>
            <a:avLst/>
            <a:gdLst>
              <a:gd name="connsiteX0" fmla="*/ 1725528 w 1876524"/>
              <a:gd name="connsiteY0" fmla="*/ 0 h 1485899"/>
              <a:gd name="connsiteX1" fmla="*/ 1876524 w 1876524"/>
              <a:gd name="connsiteY1" fmla="*/ 6674 h 1485899"/>
              <a:gd name="connsiteX2" fmla="*/ 1876524 w 1876524"/>
              <a:gd name="connsiteY2" fmla="*/ 1485899 h 1485899"/>
              <a:gd name="connsiteX3" fmla="*/ 0 w 1876524"/>
              <a:gd name="connsiteY3" fmla="*/ 1485899 h 1485899"/>
              <a:gd name="connsiteX4" fmla="*/ 13866 w 1876524"/>
              <a:gd name="connsiteY4" fmla="*/ 1395044 h 1485899"/>
              <a:gd name="connsiteX5" fmla="*/ 1725528 w 1876524"/>
              <a:gd name="connsiteY5" fmla="*/ 0 h 14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524" h="1485899">
                <a:moveTo>
                  <a:pt x="1725528" y="0"/>
                </a:moveTo>
                <a:lnTo>
                  <a:pt x="1876524" y="6674"/>
                </a:lnTo>
                <a:lnTo>
                  <a:pt x="1876524" y="1485899"/>
                </a:lnTo>
                <a:lnTo>
                  <a:pt x="0" y="1485899"/>
                </a:lnTo>
                <a:lnTo>
                  <a:pt x="13866" y="1395044"/>
                </a:lnTo>
                <a:cubicBezTo>
                  <a:pt x="176782" y="598894"/>
                  <a:pt x="881215" y="0"/>
                  <a:pt x="17255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pic>
        <p:nvPicPr>
          <p:cNvPr id="5" name="Picture 4" descr="Text, logo&#10;&#10;Description automatically generated with medium confidence">
            <a:extLst>
              <a:ext uri="{FF2B5EF4-FFF2-40B4-BE49-F238E27FC236}">
                <a16:creationId xmlns:a16="http://schemas.microsoft.com/office/drawing/2014/main" id="{610C1F00-ACCF-F0B8-602D-88F1A26E5EBC}"/>
              </a:ext>
            </a:extLst>
          </p:cNvPr>
          <p:cNvPicPr>
            <a:picLocks noChangeAspect="1"/>
          </p:cNvPicPr>
          <p:nvPr userDrawn="1"/>
        </p:nvPicPr>
        <p:blipFill>
          <a:blip r:embed="rId6"/>
          <a:stretch>
            <a:fillRect/>
          </a:stretch>
        </p:blipFill>
        <p:spPr>
          <a:xfrm>
            <a:off x="10586906" y="6204856"/>
            <a:ext cx="1454097" cy="641326"/>
          </a:xfrm>
          <a:prstGeom prst="rect">
            <a:avLst/>
          </a:prstGeom>
        </p:spPr>
      </p:pic>
    </p:spTree>
    <p:extLst>
      <p:ext uri="{BB962C8B-B14F-4D97-AF65-F5344CB8AC3E}">
        <p14:creationId xmlns:p14="http://schemas.microsoft.com/office/powerpoint/2010/main" val="231633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1">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B54FE1F-F4E8-C8DA-5648-9DEBCB21D0FD}"/>
              </a:ext>
            </a:extLst>
          </p:cNvPr>
          <p:cNvGraphicFramePr>
            <a:graphicFrameLocks noChangeAspect="1"/>
          </p:cNvGraphicFramePr>
          <p:nvPr userDrawn="1">
            <p:custDataLst>
              <p:tags r:id="rId1"/>
            </p:custDataLst>
            <p:extLst>
              <p:ext uri="{D42A27DB-BD31-4B8C-83A1-F6EECF244321}">
                <p14:modId xmlns:p14="http://schemas.microsoft.com/office/powerpoint/2010/main" val="266657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5" name="think-cell data - do not delete" hidden="1">
                        <a:extLst>
                          <a:ext uri="{FF2B5EF4-FFF2-40B4-BE49-F238E27FC236}">
                            <a16:creationId xmlns:a16="http://schemas.microsoft.com/office/drawing/2014/main" id="{8B54FE1F-F4E8-C8DA-5648-9DEBCB21D0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176459"/>
            <a:ext cx="10972800" cy="353943"/>
          </a:xfrm>
        </p:spPr>
        <p:txBody>
          <a:bodyPr vert="horz" lIns="0" tIns="0" rIns="0" bIns="0" rtlCol="0" anchor="t">
            <a:spAutoFit/>
          </a:bodyPr>
          <a:lstStyle>
            <a:lvl1pPr>
              <a:defRPr lang="en-US" dirty="0"/>
            </a:lvl1pPr>
          </a:lstStyle>
          <a:p>
            <a:pPr lvl="0"/>
            <a:r>
              <a:rPr lang="en-US"/>
              <a:t>Click to edit Master title style</a:t>
            </a:r>
          </a:p>
        </p:txBody>
      </p:sp>
      <p:sp>
        <p:nvSpPr>
          <p:cNvPr id="8" name="3. Subtitle">
            <a:extLst>
              <a:ext uri="{FF2B5EF4-FFF2-40B4-BE49-F238E27FC236}">
                <a16:creationId xmlns:a16="http://schemas.microsoft.com/office/drawing/2014/main" id="{31C173C7-0797-D968-E511-9C86E4EA41DA}"/>
              </a:ext>
            </a:extLst>
          </p:cNvPr>
          <p:cNvSpPr>
            <a:spLocks noGrp="1"/>
          </p:cNvSpPr>
          <p:nvPr>
            <p:ph type="subTitle" idx="1"/>
            <p:custDataLst>
              <p:tags r:id="rId2"/>
            </p:custDataLst>
          </p:nvPr>
        </p:nvSpPr>
        <p:spPr>
          <a:xfrm>
            <a:off x="609600" y="884725"/>
            <a:ext cx="11027664" cy="276999"/>
          </a:xfrm>
        </p:spPr>
        <p:txBody>
          <a:bodyPr wrap="square">
            <a:noAutofit/>
          </a:bodyPr>
          <a:lstStyle>
            <a:lvl1pPr marL="0" indent="0" algn="l" rtl="0">
              <a:buNone/>
              <a:defRPr sz="1800" b="0">
                <a:solidFill>
                  <a:schemeClr val="tx1"/>
                </a:solidFill>
                <a:latin typeface="+mn-lt"/>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357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C58D597-4B25-ADC6-CB57-C23B0D27A41E}"/>
              </a:ext>
            </a:extLst>
          </p:cNvPr>
          <p:cNvGraphicFramePr>
            <a:graphicFrameLocks noChangeAspect="1"/>
          </p:cNvGraphicFramePr>
          <p:nvPr userDrawn="1">
            <p:custDataLst>
              <p:tags r:id="rId1"/>
            </p:custDataLst>
            <p:extLst>
              <p:ext uri="{D42A27DB-BD31-4B8C-83A1-F6EECF244321}">
                <p14:modId xmlns:p14="http://schemas.microsoft.com/office/powerpoint/2010/main" val="3833128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6" name="think-cell data - do not delete" hidden="1">
                        <a:extLst>
                          <a:ext uri="{FF2B5EF4-FFF2-40B4-BE49-F238E27FC236}">
                            <a16:creationId xmlns:a16="http://schemas.microsoft.com/office/drawing/2014/main" id="{3C58D597-4B25-ADC6-CB57-C23B0D27A4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9AA9152-B723-7679-C635-D39AEBDFC90F}"/>
              </a:ext>
            </a:extLst>
          </p:cNvPr>
          <p:cNvSpPr/>
          <p:nvPr userDrawn="1"/>
        </p:nvSpPr>
        <p:spPr>
          <a:xfrm>
            <a:off x="0" y="2878494"/>
            <a:ext cx="12192000" cy="1101012"/>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3090446"/>
            <a:ext cx="10972800" cy="677108"/>
          </a:xfrm>
        </p:spPr>
        <p:txBody>
          <a:bodyPr vert="horz"/>
          <a:lstStyle>
            <a:lvl1pPr>
              <a:defRPr sz="4400">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B93549A9-B1E1-AC51-060A-2EAC8AA8B2BE}"/>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Tree>
    <p:extLst>
      <p:ext uri="{BB962C8B-B14F-4D97-AF65-F5344CB8AC3E}">
        <p14:creationId xmlns:p14="http://schemas.microsoft.com/office/powerpoint/2010/main" val="99807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C119A7-CED9-F30E-4068-A36483800480}"/>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graphicFrame>
        <p:nvGraphicFramePr>
          <p:cNvPr id="13" name="Object 12" hidden="1">
            <a:extLst>
              <a:ext uri="{FF2B5EF4-FFF2-40B4-BE49-F238E27FC236}">
                <a16:creationId xmlns:a16="http://schemas.microsoft.com/office/drawing/2014/main" id="{08231F6D-65E4-4FED-A213-7174F8FEF64E}"/>
              </a:ext>
            </a:extLst>
          </p:cNvPr>
          <p:cNvGraphicFramePr>
            <a:graphicFrameLocks noChangeAspect="1"/>
          </p:cNvGraphicFramePr>
          <p:nvPr userDrawn="1">
            <p:custDataLst>
              <p:tags r:id="rId1"/>
            </p:custDataLst>
            <p:extLst>
              <p:ext uri="{D42A27DB-BD31-4B8C-83A1-F6EECF244321}">
                <p14:modId xmlns:p14="http://schemas.microsoft.com/office/powerpoint/2010/main" val="1721068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08231F6D-65E4-4FED-A213-7174F8FEF6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C4DAE94-83EF-4BBE-A744-51B3DC09A6DD}"/>
              </a:ext>
            </a:extLst>
          </p:cNvPr>
          <p:cNvPicPr>
            <a:picLocks/>
          </p:cNvPicPr>
          <p:nvPr userDrawn="1"/>
        </p:nvPicPr>
        <p:blipFill rotWithShape="1">
          <a:blip r:embed="rId6" cstate="print">
            <a:extLst>
              <a:ext uri="{28A0092B-C50C-407E-A947-70E740481C1C}">
                <a14:useLocalDpi xmlns:a14="http://schemas.microsoft.com/office/drawing/2010/main"/>
              </a:ext>
            </a:extLst>
          </a:blip>
          <a:srcRect l="12462" r="12462"/>
          <a:stretch/>
        </p:blipFill>
        <p:spPr>
          <a:xfrm>
            <a:off x="0" y="0"/>
            <a:ext cx="3775751" cy="6858000"/>
          </a:xfrm>
          <a:prstGeom prst="rect">
            <a:avLst/>
          </a:prstGeom>
        </p:spPr>
      </p:pic>
      <p:sp>
        <p:nvSpPr>
          <p:cNvPr id="4" name="Rectangle 3">
            <a:extLst>
              <a:ext uri="{FF2B5EF4-FFF2-40B4-BE49-F238E27FC236}">
                <a16:creationId xmlns:a16="http://schemas.microsoft.com/office/drawing/2014/main" id="{7CBB23C3-FFCE-4B01-AA2A-41DE302D2BCA}"/>
              </a:ext>
            </a:extLst>
          </p:cNvPr>
          <p:cNvSpPr>
            <a:spLocks/>
          </p:cNvSpPr>
          <p:nvPr userDrawn="1"/>
        </p:nvSpPr>
        <p:spPr>
          <a:xfrm>
            <a:off x="0" y="0"/>
            <a:ext cx="3775751" cy="6858000"/>
          </a:xfrm>
          <a:prstGeom prst="rect">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F5316977-907E-4350-895A-5DFE2D327423}"/>
              </a:ext>
            </a:extLst>
          </p:cNvPr>
          <p:cNvSpPr>
            <a:spLocks/>
          </p:cNvSpPr>
          <p:nvPr userDrawn="1"/>
        </p:nvSpPr>
        <p:spPr>
          <a:xfrm>
            <a:off x="3775751" y="0"/>
            <a:ext cx="762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CDE82638-3608-40C1-B04E-FC06996FA7CD}"/>
              </a:ext>
            </a:extLst>
          </p:cNvPr>
          <p:cNvSpPr/>
          <p:nvPr userDrawn="1"/>
        </p:nvSpPr>
        <p:spPr>
          <a:xfrm>
            <a:off x="421350" y="2993693"/>
            <a:ext cx="3230752" cy="870615"/>
          </a:xfrm>
          <a:prstGeom prst="rect">
            <a:avLst/>
          </a:prstGeom>
          <a:solidFill>
            <a:schemeClr val="accent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E717F9BA-55FA-4F84-8FAD-0FB8046E7D58}"/>
              </a:ext>
            </a:extLst>
          </p:cNvPr>
          <p:cNvSpPr>
            <a:spLocks noGrp="1"/>
          </p:cNvSpPr>
          <p:nvPr>
            <p:ph type="title" hasCustomPrompt="1"/>
          </p:nvPr>
        </p:nvSpPr>
        <p:spPr>
          <a:xfrm>
            <a:off x="603302" y="3121224"/>
            <a:ext cx="2866849" cy="615553"/>
          </a:xfrm>
        </p:spPr>
        <p:txBody>
          <a:bodyPr vert="horz" lIns="0" tIns="0" rIns="0" bIns="0" rtlCol="0" anchor="ctr">
            <a:noAutofit/>
          </a:bodyPr>
          <a:lstStyle>
            <a:lvl1pPr>
              <a:defRPr lang="en-US" sz="3400" dirty="0">
                <a:solidFill>
                  <a:schemeClr val="bg1"/>
                </a:solidFill>
              </a:defRPr>
            </a:lvl1pPr>
          </a:lstStyle>
          <a:p>
            <a:pPr marL="0" lvl="0" algn="ctr"/>
            <a:r>
              <a:rPr lang="en-US"/>
              <a:t>Title here</a:t>
            </a:r>
          </a:p>
        </p:txBody>
      </p:sp>
      <p:sp>
        <p:nvSpPr>
          <p:cNvPr id="6" name="Oval 5">
            <a:extLst>
              <a:ext uri="{FF2B5EF4-FFF2-40B4-BE49-F238E27FC236}">
                <a16:creationId xmlns:a16="http://schemas.microsoft.com/office/drawing/2014/main" id="{785E4812-0364-E401-2831-1953CF0233F4}"/>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Slide Number">
            <a:extLst>
              <a:ext uri="{FF2B5EF4-FFF2-40B4-BE49-F238E27FC236}">
                <a16:creationId xmlns:a16="http://schemas.microsoft.com/office/drawing/2014/main" id="{8DF86729-28D0-0C8D-A082-509DB533A3F9}"/>
              </a:ext>
            </a:extLst>
          </p:cNvPr>
          <p:cNvSpPr>
            <a:spLocks noChangeArrowheads="1"/>
          </p:cNvSpPr>
          <p:nvPr userDrawn="1">
            <p:custDataLst>
              <p:tags r:id="rId2"/>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1327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dle Lef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B2B9E7-B2BE-4514-9F0D-B8C76CE364B9}"/>
              </a:ext>
            </a:extLst>
          </p:cNvPr>
          <p:cNvGraphicFramePr>
            <a:graphicFrameLocks noChangeAspect="1"/>
          </p:cNvGraphicFramePr>
          <p:nvPr userDrawn="1">
            <p:custDataLst>
              <p:tags r:id="rId1"/>
            </p:custDataLst>
            <p:extLst>
              <p:ext uri="{D42A27DB-BD31-4B8C-83A1-F6EECF244321}">
                <p14:modId xmlns:p14="http://schemas.microsoft.com/office/powerpoint/2010/main" val="1401613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B1B2B9E7-B2BE-4514-9F0D-B8C76CE364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460158-8DD4-4734-8739-2D27405CB3DE}"/>
              </a:ext>
            </a:extLst>
          </p:cNvPr>
          <p:cNvSpPr>
            <a:spLocks noGrp="1"/>
          </p:cNvSpPr>
          <p:nvPr>
            <p:ph type="title"/>
          </p:nvPr>
        </p:nvSpPr>
        <p:spPr>
          <a:xfrm>
            <a:off x="609600" y="3075057"/>
            <a:ext cx="3581400" cy="707886"/>
          </a:xfrm>
        </p:spPr>
        <p:txBody>
          <a:bodyPr vert="horz" anchor="ct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7524E427-2E31-DC2B-D109-CC8F4996DD29}"/>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Tree>
    <p:extLst>
      <p:ext uri="{BB962C8B-B14F-4D97-AF65-F5344CB8AC3E}">
        <p14:creationId xmlns:p14="http://schemas.microsoft.com/office/powerpoint/2010/main" val="175292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L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03C653-67A5-3602-055E-012DA64D52A4}"/>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graphicFrame>
        <p:nvGraphicFramePr>
          <p:cNvPr id="9" name="Object 8" hidden="1">
            <a:extLst>
              <a:ext uri="{FF2B5EF4-FFF2-40B4-BE49-F238E27FC236}">
                <a16:creationId xmlns:a16="http://schemas.microsoft.com/office/drawing/2014/main" id="{B1B2B9E7-B2BE-4514-9F0D-B8C76CE364B9}"/>
              </a:ext>
            </a:extLst>
          </p:cNvPr>
          <p:cNvGraphicFramePr>
            <a:graphicFrameLocks noChangeAspect="1"/>
          </p:cNvGraphicFramePr>
          <p:nvPr userDrawn="1">
            <p:custDataLst>
              <p:tags r:id="rId1"/>
            </p:custDataLst>
            <p:extLst>
              <p:ext uri="{D42A27DB-BD31-4B8C-83A1-F6EECF244321}">
                <p14:modId xmlns:p14="http://schemas.microsoft.com/office/powerpoint/2010/main" val="1944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1B2B9E7-B2BE-4514-9F0D-B8C76CE364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0856C38D-1811-4C4B-BB4D-BB4B436820D3}"/>
              </a:ext>
            </a:extLst>
          </p:cNvPr>
          <p:cNvSpPr>
            <a:spLocks/>
          </p:cNvSpPr>
          <p:nvPr userDrawn="1"/>
        </p:nvSpPr>
        <p:spPr>
          <a:xfrm>
            <a:off x="-1" y="0"/>
            <a:ext cx="37164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Rectangle 15">
            <a:extLst>
              <a:ext uri="{FF2B5EF4-FFF2-40B4-BE49-F238E27FC236}">
                <a16:creationId xmlns:a16="http://schemas.microsoft.com/office/drawing/2014/main" id="{18881BFC-0A10-45A1-A833-26089C211A28}"/>
              </a:ext>
            </a:extLst>
          </p:cNvPr>
          <p:cNvSpPr>
            <a:spLocks/>
          </p:cNvSpPr>
          <p:nvPr userDrawn="1"/>
        </p:nvSpPr>
        <p:spPr>
          <a:xfrm>
            <a:off x="3716401" y="0"/>
            <a:ext cx="762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26460158-8DD4-4734-8739-2D27405CB3DE}"/>
              </a:ext>
            </a:extLst>
          </p:cNvPr>
          <p:cNvSpPr>
            <a:spLocks noGrp="1"/>
          </p:cNvSpPr>
          <p:nvPr>
            <p:ph type="title"/>
          </p:nvPr>
        </p:nvSpPr>
        <p:spPr>
          <a:xfrm>
            <a:off x="609600" y="2598004"/>
            <a:ext cx="2438400" cy="1661993"/>
          </a:xfrm>
        </p:spPr>
        <p:txBody>
          <a:bodyPr vert="horz" wrap="square" lIns="0" tIns="0" rIns="0" bIns="0" rtlCol="0" anchor="t">
            <a:spAutoFit/>
          </a:bodyPr>
          <a:lstStyle>
            <a:lvl1pPr>
              <a:defRPr lang="en-US" sz="3600" dirty="0">
                <a:solidFill>
                  <a:schemeClr val="tx1"/>
                </a:solidFill>
              </a:defRPr>
            </a:lvl1pPr>
          </a:lstStyle>
          <a:p>
            <a:pPr lvl="0"/>
            <a:r>
              <a:rPr lang="en-US"/>
              <a:t>Click to edit Master title style</a:t>
            </a:r>
          </a:p>
        </p:txBody>
      </p:sp>
      <p:sp>
        <p:nvSpPr>
          <p:cNvPr id="5" name="Oval 4">
            <a:extLst>
              <a:ext uri="{FF2B5EF4-FFF2-40B4-BE49-F238E27FC236}">
                <a16:creationId xmlns:a16="http://schemas.microsoft.com/office/drawing/2014/main" id="{CCE7204F-5117-6F8F-EAD8-0FAB4136CE72}"/>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a:extLst>
              <a:ext uri="{FF2B5EF4-FFF2-40B4-BE49-F238E27FC236}">
                <a16:creationId xmlns:a16="http://schemas.microsoft.com/office/drawing/2014/main" id="{0238FDA6-C966-3A11-13BD-8E2118BCA53C}"/>
              </a:ext>
            </a:extLst>
          </p:cNvPr>
          <p:cNvSpPr>
            <a:spLocks noChangeArrowheads="1"/>
          </p:cNvSpPr>
          <p:nvPr userDrawn="1">
            <p:custDataLst>
              <p:tags r:id="rId2"/>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9113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fil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39D8A-C552-3F06-21F5-B98E74BCABA0}"/>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graphicFrame>
        <p:nvGraphicFramePr>
          <p:cNvPr id="5" name="Object 4" hidden="1">
            <a:extLst>
              <a:ext uri="{FF2B5EF4-FFF2-40B4-BE49-F238E27FC236}">
                <a16:creationId xmlns:a16="http://schemas.microsoft.com/office/drawing/2014/main" id="{849B0E8D-5296-4224-8C28-A5865F2C2F61}"/>
              </a:ext>
            </a:extLst>
          </p:cNvPr>
          <p:cNvGraphicFramePr>
            <a:graphicFrameLocks noChangeAspect="1"/>
          </p:cNvGraphicFramePr>
          <p:nvPr userDrawn="1">
            <p:custDataLst>
              <p:tags r:id="rId1"/>
            </p:custDataLst>
            <p:extLst>
              <p:ext uri="{D42A27DB-BD31-4B8C-83A1-F6EECF244321}">
                <p14:modId xmlns:p14="http://schemas.microsoft.com/office/powerpoint/2010/main" val="1562123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Object 4" hidden="1">
                        <a:extLst>
                          <a:ext uri="{FF2B5EF4-FFF2-40B4-BE49-F238E27FC236}">
                            <a16:creationId xmlns:a16="http://schemas.microsoft.com/office/drawing/2014/main" id="{849B0E8D-5296-4224-8C28-A5865F2C2F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819750"/>
            <a:ext cx="10972800" cy="523220"/>
          </a:xfrm>
        </p:spPr>
        <p:txBody>
          <a:bodyPr vert="horz" lIns="0" tIns="0" rIns="0" bIns="0" rtlCol="0" anchor="b">
            <a:spAutoFit/>
          </a:bodyPr>
          <a:lstStyle>
            <a:lvl1pPr algn="ctr">
              <a:defRPr lang="en-US" sz="3400">
                <a:solidFill>
                  <a:schemeClr val="tx1"/>
                </a:solidFill>
              </a:defRPr>
            </a:lvl1pPr>
          </a:lstStyle>
          <a:p>
            <a:pPr lvl="0" algn="ctr"/>
            <a:r>
              <a:rPr lang="en-US"/>
              <a:t>Click to edit Master title style</a:t>
            </a:r>
          </a:p>
        </p:txBody>
      </p:sp>
      <p:sp>
        <p:nvSpPr>
          <p:cNvPr id="13" name="Rectangle 12">
            <a:extLst>
              <a:ext uri="{FF2B5EF4-FFF2-40B4-BE49-F238E27FC236}">
                <a16:creationId xmlns:a16="http://schemas.microsoft.com/office/drawing/2014/main" id="{592D8134-59D8-4881-82B3-78E7E3E9F0B2}"/>
              </a:ext>
            </a:extLst>
          </p:cNvPr>
          <p:cNvSpPr/>
          <p:nvPr userDrawn="1"/>
        </p:nvSpPr>
        <p:spPr>
          <a:xfrm>
            <a:off x="4686300" y="1434473"/>
            <a:ext cx="2819400" cy="914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F22EB2-253B-41D6-8CF3-837F331D267C}"/>
              </a:ext>
            </a:extLst>
          </p:cNvPr>
          <p:cNvSpPr>
            <a:spLocks/>
          </p:cNvSpPr>
          <p:nvPr userDrawn="1"/>
        </p:nvSpPr>
        <p:spPr>
          <a:xfrm>
            <a:off x="493403"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5" name="Rectangle: Rounded Corners 14">
            <a:extLst>
              <a:ext uri="{FF2B5EF4-FFF2-40B4-BE49-F238E27FC236}">
                <a16:creationId xmlns:a16="http://schemas.microsoft.com/office/drawing/2014/main" id="{5251CF6F-044B-4522-9C4E-923495C4212D}"/>
              </a:ext>
            </a:extLst>
          </p:cNvPr>
          <p:cNvSpPr>
            <a:spLocks/>
          </p:cNvSpPr>
          <p:nvPr userDrawn="1"/>
        </p:nvSpPr>
        <p:spPr>
          <a:xfrm>
            <a:off x="3406782"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6" name="Rectangle: Rounded Corners 15">
            <a:extLst>
              <a:ext uri="{FF2B5EF4-FFF2-40B4-BE49-F238E27FC236}">
                <a16:creationId xmlns:a16="http://schemas.microsoft.com/office/drawing/2014/main" id="{1B20A428-007F-4D82-8CAD-0890792CE301}"/>
              </a:ext>
            </a:extLst>
          </p:cNvPr>
          <p:cNvSpPr>
            <a:spLocks/>
          </p:cNvSpPr>
          <p:nvPr userDrawn="1"/>
        </p:nvSpPr>
        <p:spPr>
          <a:xfrm>
            <a:off x="6320162"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7" name="Rectangle: Rounded Corners 16">
            <a:extLst>
              <a:ext uri="{FF2B5EF4-FFF2-40B4-BE49-F238E27FC236}">
                <a16:creationId xmlns:a16="http://schemas.microsoft.com/office/drawing/2014/main" id="{59AF4020-3066-48A6-AE0D-7ADAF11D49FF}"/>
              </a:ext>
            </a:extLst>
          </p:cNvPr>
          <p:cNvSpPr>
            <a:spLocks/>
          </p:cNvSpPr>
          <p:nvPr userDrawn="1"/>
        </p:nvSpPr>
        <p:spPr>
          <a:xfrm>
            <a:off x="9233542"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0" name="Picture Placeholder 9">
            <a:extLst>
              <a:ext uri="{FF2B5EF4-FFF2-40B4-BE49-F238E27FC236}">
                <a16:creationId xmlns:a16="http://schemas.microsoft.com/office/drawing/2014/main" id="{18B0A96E-38AC-4A5A-AECF-5E940DDE22B4}"/>
              </a:ext>
            </a:extLst>
          </p:cNvPr>
          <p:cNvSpPr>
            <a:spLocks noGrp="1"/>
          </p:cNvSpPr>
          <p:nvPr>
            <p:ph type="pic" sz="quarter" idx="10"/>
          </p:nvPr>
        </p:nvSpPr>
        <p:spPr>
          <a:xfrm>
            <a:off x="1086272" y="1993429"/>
            <a:ext cx="1279318" cy="1279318"/>
          </a:xfrm>
          <a:prstGeom prst="ellipse">
            <a:avLst/>
          </a:prstGeom>
        </p:spPr>
        <p:txBody>
          <a:bodyPr anchor="ctr"/>
          <a:lstStyle>
            <a:lvl1pPr algn="ctr">
              <a:defRPr/>
            </a:lvl1pPr>
          </a:lstStyle>
          <a:p>
            <a:endParaRPr lang="en-US"/>
          </a:p>
        </p:txBody>
      </p:sp>
      <p:sp>
        <p:nvSpPr>
          <p:cNvPr id="22" name="Picture Placeholder 9">
            <a:extLst>
              <a:ext uri="{FF2B5EF4-FFF2-40B4-BE49-F238E27FC236}">
                <a16:creationId xmlns:a16="http://schemas.microsoft.com/office/drawing/2014/main" id="{D280AF59-8475-4DA7-9360-1A2F184921CC}"/>
              </a:ext>
            </a:extLst>
          </p:cNvPr>
          <p:cNvSpPr>
            <a:spLocks noGrp="1"/>
          </p:cNvSpPr>
          <p:nvPr>
            <p:ph type="pic" sz="quarter" idx="11"/>
          </p:nvPr>
        </p:nvSpPr>
        <p:spPr>
          <a:xfrm>
            <a:off x="3999651" y="1993429"/>
            <a:ext cx="1279318" cy="1279318"/>
          </a:xfrm>
          <a:prstGeom prst="ellipse">
            <a:avLst/>
          </a:prstGeom>
        </p:spPr>
        <p:txBody>
          <a:bodyPr anchor="ctr"/>
          <a:lstStyle>
            <a:lvl1pPr algn="ctr">
              <a:defRPr/>
            </a:lvl1pPr>
          </a:lstStyle>
          <a:p>
            <a:endParaRPr lang="en-US"/>
          </a:p>
        </p:txBody>
      </p:sp>
      <p:sp>
        <p:nvSpPr>
          <p:cNvPr id="23" name="Picture Placeholder 9">
            <a:extLst>
              <a:ext uri="{FF2B5EF4-FFF2-40B4-BE49-F238E27FC236}">
                <a16:creationId xmlns:a16="http://schemas.microsoft.com/office/drawing/2014/main" id="{47AB118B-DB49-4A83-B9D3-C17ED53B93D3}"/>
              </a:ext>
            </a:extLst>
          </p:cNvPr>
          <p:cNvSpPr>
            <a:spLocks noGrp="1"/>
          </p:cNvSpPr>
          <p:nvPr>
            <p:ph type="pic" sz="quarter" idx="12"/>
          </p:nvPr>
        </p:nvSpPr>
        <p:spPr>
          <a:xfrm>
            <a:off x="6913031" y="1993429"/>
            <a:ext cx="1279318" cy="1279318"/>
          </a:xfrm>
          <a:prstGeom prst="ellipse">
            <a:avLst/>
          </a:prstGeom>
        </p:spPr>
        <p:txBody>
          <a:bodyPr anchor="ctr"/>
          <a:lstStyle>
            <a:lvl1pPr algn="ctr">
              <a:defRPr/>
            </a:lvl1pPr>
          </a:lstStyle>
          <a:p>
            <a:endParaRPr lang="en-US"/>
          </a:p>
        </p:txBody>
      </p:sp>
      <p:sp>
        <p:nvSpPr>
          <p:cNvPr id="24" name="Picture Placeholder 9">
            <a:extLst>
              <a:ext uri="{FF2B5EF4-FFF2-40B4-BE49-F238E27FC236}">
                <a16:creationId xmlns:a16="http://schemas.microsoft.com/office/drawing/2014/main" id="{030A491B-8155-4F64-B44C-D5910ABBFF10}"/>
              </a:ext>
            </a:extLst>
          </p:cNvPr>
          <p:cNvSpPr>
            <a:spLocks noGrp="1"/>
          </p:cNvSpPr>
          <p:nvPr>
            <p:ph type="pic" sz="quarter" idx="13"/>
          </p:nvPr>
        </p:nvSpPr>
        <p:spPr>
          <a:xfrm>
            <a:off x="9826411" y="1993429"/>
            <a:ext cx="1279318" cy="1279318"/>
          </a:xfrm>
          <a:prstGeom prst="ellipse">
            <a:avLst/>
          </a:prstGeom>
        </p:spPr>
        <p:txBody>
          <a:bodyPr anchor="ctr"/>
          <a:lstStyle>
            <a:lvl1pPr algn="ctr">
              <a:defRPr/>
            </a:lvl1pPr>
          </a:lstStyle>
          <a:p>
            <a:endParaRPr lang="en-US"/>
          </a:p>
        </p:txBody>
      </p:sp>
      <p:sp>
        <p:nvSpPr>
          <p:cNvPr id="26" name="Text Placeholder 25">
            <a:extLst>
              <a:ext uri="{FF2B5EF4-FFF2-40B4-BE49-F238E27FC236}">
                <a16:creationId xmlns:a16="http://schemas.microsoft.com/office/drawing/2014/main" id="{E73E1757-7ECB-4DBD-B1E5-34D1994AAEA6}"/>
              </a:ext>
            </a:extLst>
          </p:cNvPr>
          <p:cNvSpPr>
            <a:spLocks noGrp="1"/>
          </p:cNvSpPr>
          <p:nvPr>
            <p:ph type="body" sz="quarter" idx="14" hasCustomPrompt="1"/>
          </p:nvPr>
        </p:nvSpPr>
        <p:spPr>
          <a:xfrm>
            <a:off x="599597" y="3522338"/>
            <a:ext cx="2252667" cy="246221"/>
          </a:xfrm>
        </p:spPr>
        <p:txBody>
          <a:bodyPr anchor="ctr"/>
          <a:lstStyle>
            <a:lvl1pPr algn="ctr">
              <a:defRPr b="1">
                <a:solidFill>
                  <a:schemeClr val="tx1"/>
                </a:solidFill>
                <a:latin typeface="+mj-lt"/>
              </a:defRPr>
            </a:lvl1pPr>
          </a:lstStyle>
          <a:p>
            <a:pPr lvl="0"/>
            <a:r>
              <a:rPr lang="en-US"/>
              <a:t>Name</a:t>
            </a:r>
          </a:p>
        </p:txBody>
      </p:sp>
      <p:sp>
        <p:nvSpPr>
          <p:cNvPr id="27" name="Text Placeholder 25">
            <a:extLst>
              <a:ext uri="{FF2B5EF4-FFF2-40B4-BE49-F238E27FC236}">
                <a16:creationId xmlns:a16="http://schemas.microsoft.com/office/drawing/2014/main" id="{AC167A55-9D0C-4C73-BE5A-C4DDF07623B3}"/>
              </a:ext>
            </a:extLst>
          </p:cNvPr>
          <p:cNvSpPr>
            <a:spLocks noGrp="1"/>
          </p:cNvSpPr>
          <p:nvPr>
            <p:ph type="body" sz="quarter" idx="15" hasCustomPrompt="1"/>
          </p:nvPr>
        </p:nvSpPr>
        <p:spPr>
          <a:xfrm>
            <a:off x="3512977" y="3522338"/>
            <a:ext cx="2252667" cy="246221"/>
          </a:xfrm>
        </p:spPr>
        <p:txBody>
          <a:bodyPr anchor="ctr"/>
          <a:lstStyle>
            <a:lvl1pPr algn="ctr">
              <a:defRPr b="1">
                <a:solidFill>
                  <a:schemeClr val="tx1"/>
                </a:solidFill>
                <a:latin typeface="+mj-lt"/>
              </a:defRPr>
            </a:lvl1pPr>
          </a:lstStyle>
          <a:p>
            <a:pPr lvl="0"/>
            <a:r>
              <a:rPr lang="en-US"/>
              <a:t>Name</a:t>
            </a:r>
          </a:p>
        </p:txBody>
      </p:sp>
      <p:sp>
        <p:nvSpPr>
          <p:cNvPr id="28" name="Text Placeholder 25">
            <a:extLst>
              <a:ext uri="{FF2B5EF4-FFF2-40B4-BE49-F238E27FC236}">
                <a16:creationId xmlns:a16="http://schemas.microsoft.com/office/drawing/2014/main" id="{6A0E755F-2620-4399-B871-A572EB29AF02}"/>
              </a:ext>
            </a:extLst>
          </p:cNvPr>
          <p:cNvSpPr>
            <a:spLocks noGrp="1"/>
          </p:cNvSpPr>
          <p:nvPr>
            <p:ph type="body" sz="quarter" idx="16" hasCustomPrompt="1"/>
          </p:nvPr>
        </p:nvSpPr>
        <p:spPr>
          <a:xfrm>
            <a:off x="6426357" y="3522338"/>
            <a:ext cx="2252667" cy="246221"/>
          </a:xfrm>
        </p:spPr>
        <p:txBody>
          <a:bodyPr anchor="ctr"/>
          <a:lstStyle>
            <a:lvl1pPr algn="ctr">
              <a:defRPr b="1">
                <a:solidFill>
                  <a:schemeClr val="tx1"/>
                </a:solidFill>
                <a:latin typeface="+mj-lt"/>
              </a:defRPr>
            </a:lvl1pPr>
          </a:lstStyle>
          <a:p>
            <a:pPr lvl="0"/>
            <a:r>
              <a:rPr lang="en-US"/>
              <a:t>Name</a:t>
            </a:r>
          </a:p>
        </p:txBody>
      </p:sp>
      <p:sp>
        <p:nvSpPr>
          <p:cNvPr id="29" name="Text Placeholder 25">
            <a:extLst>
              <a:ext uri="{FF2B5EF4-FFF2-40B4-BE49-F238E27FC236}">
                <a16:creationId xmlns:a16="http://schemas.microsoft.com/office/drawing/2014/main" id="{5986516C-E965-4A5B-8DA5-2E7B2DC19668}"/>
              </a:ext>
            </a:extLst>
          </p:cNvPr>
          <p:cNvSpPr>
            <a:spLocks noGrp="1"/>
          </p:cNvSpPr>
          <p:nvPr>
            <p:ph type="body" sz="quarter" idx="17" hasCustomPrompt="1"/>
          </p:nvPr>
        </p:nvSpPr>
        <p:spPr>
          <a:xfrm>
            <a:off x="9339737" y="3522338"/>
            <a:ext cx="2252667" cy="246221"/>
          </a:xfrm>
        </p:spPr>
        <p:txBody>
          <a:bodyPr anchor="ctr"/>
          <a:lstStyle>
            <a:lvl1pPr algn="ctr">
              <a:defRPr b="1">
                <a:solidFill>
                  <a:schemeClr val="tx1"/>
                </a:solidFill>
                <a:latin typeface="+mj-lt"/>
              </a:defRPr>
            </a:lvl1pPr>
          </a:lstStyle>
          <a:p>
            <a:pPr lvl="0"/>
            <a:r>
              <a:rPr lang="en-US"/>
              <a:t>Name</a:t>
            </a:r>
          </a:p>
        </p:txBody>
      </p:sp>
    </p:spTree>
    <p:extLst>
      <p:ext uri="{BB962C8B-B14F-4D97-AF65-F5344CB8AC3E}">
        <p14:creationId xmlns:p14="http://schemas.microsoft.com/office/powerpoint/2010/main" val="34719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C6C010-8C63-447B-9D92-7723C7E83581}"/>
              </a:ext>
            </a:extLst>
          </p:cNvPr>
          <p:cNvGraphicFramePr>
            <a:graphicFrameLocks noChangeAspect="1"/>
          </p:cNvGraphicFramePr>
          <p:nvPr userDrawn="1">
            <p:custDataLst>
              <p:tags r:id="rId14"/>
            </p:custDataLst>
            <p:extLst>
              <p:ext uri="{D42A27DB-BD31-4B8C-83A1-F6EECF244321}">
                <p14:modId xmlns:p14="http://schemas.microsoft.com/office/powerpoint/2010/main" val="2835240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47" imgH="348" progId="TCLayout.ActiveDocument.1">
                  <p:embed/>
                </p:oleObj>
              </mc:Choice>
              <mc:Fallback>
                <p:oleObj name="think-cell Slide" r:id="rId16" imgW="347" imgH="348" progId="TCLayout.ActiveDocument.1">
                  <p:embed/>
                  <p:pic>
                    <p:nvPicPr>
                      <p:cNvPr id="8" name="Object 7" hidden="1">
                        <a:extLst>
                          <a:ext uri="{FF2B5EF4-FFF2-40B4-BE49-F238E27FC236}">
                            <a16:creationId xmlns:a16="http://schemas.microsoft.com/office/drawing/2014/main" id="{42C6C010-8C63-447B-9D92-7723C7E8358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83EE0591-3DE1-25F9-4506-D52298D19578}"/>
              </a:ext>
            </a:extLst>
          </p:cNvPr>
          <p:cNvSpPr/>
          <p:nvPr userDrawn="1"/>
        </p:nvSpPr>
        <p:spPr>
          <a:xfrm>
            <a:off x="567881" y="6351346"/>
            <a:ext cx="223935" cy="2239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Placeholder 1"/>
          <p:cNvSpPr>
            <a:spLocks noGrp="1"/>
          </p:cNvSpPr>
          <p:nvPr>
            <p:ph type="title"/>
          </p:nvPr>
        </p:nvSpPr>
        <p:spPr>
          <a:xfrm>
            <a:off x="609600" y="176459"/>
            <a:ext cx="10972800" cy="353943"/>
          </a:xfrm>
          <a:prstGeom prst="rect">
            <a:avLst/>
          </a:prstGeom>
        </p:spPr>
        <p:txBody>
          <a:bodyPr vert="horz"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609600" y="1600201"/>
            <a:ext cx="10972800" cy="1428083"/>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0A1A787-F88B-8FA1-CBA9-583C46143A36}"/>
              </a:ext>
            </a:extLst>
          </p:cNvPr>
          <p:cNvPicPr>
            <a:picLocks noChangeAspect="1"/>
          </p:cNvPicPr>
          <p:nvPr userDrawn="1"/>
        </p:nvPicPr>
        <p:blipFill>
          <a:blip r:embed="rId18"/>
          <a:stretch>
            <a:fillRect/>
          </a:stretch>
        </p:blipFill>
        <p:spPr>
          <a:xfrm>
            <a:off x="10586906" y="6204856"/>
            <a:ext cx="1454703" cy="639656"/>
          </a:xfrm>
          <a:prstGeom prst="rect">
            <a:avLst/>
          </a:prstGeom>
        </p:spPr>
      </p:pic>
      <p:sp>
        <p:nvSpPr>
          <p:cNvPr id="5" name="Slide Number">
            <a:extLst>
              <a:ext uri="{FF2B5EF4-FFF2-40B4-BE49-F238E27FC236}">
                <a16:creationId xmlns:a16="http://schemas.microsoft.com/office/drawing/2014/main" id="{0DDA6A64-83A0-4992-BB09-8F2C0AD28BC5}"/>
              </a:ext>
            </a:extLst>
          </p:cNvPr>
          <p:cNvSpPr>
            <a:spLocks noChangeArrowheads="1"/>
          </p:cNvSpPr>
          <p:nvPr userDrawn="1">
            <p:custDataLst>
              <p:tags r:id="rId15"/>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087804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dt="0"/>
  <p:txStyles>
    <p:titleStyle>
      <a:lvl1pPr algn="l" defTabSz="914400" rtl="0" eaLnBrk="1" latinLnBrk="0" hangingPunct="1">
        <a:spcBef>
          <a:spcPct val="0"/>
        </a:spcBef>
        <a:buNone/>
        <a:defRPr sz="2300" b="1" kern="1200">
          <a:solidFill>
            <a:schemeClr val="bg2"/>
          </a:solidFill>
          <a:latin typeface="+mj-lt"/>
          <a:ea typeface="+mj-ea"/>
          <a:cs typeface="+mj-cs"/>
        </a:defRPr>
      </a:lvl1pPr>
    </p:titleStyle>
    <p:bodyStyle>
      <a:lvl1pPr marL="0" indent="0" algn="l" defTabSz="914400" rtl="0" eaLnBrk="1" latinLnBrk="0" hangingPunct="1">
        <a:spcBef>
          <a:spcPct val="20000"/>
        </a:spcBef>
        <a:buFontTx/>
        <a:buNone/>
        <a:defRPr sz="1600" kern="1200">
          <a:solidFill>
            <a:schemeClr val="tx1"/>
          </a:solidFill>
          <a:latin typeface="+mn-lt"/>
          <a:ea typeface="+mn-ea"/>
          <a:cs typeface="+mn-cs"/>
        </a:defRPr>
      </a:lvl1pPr>
      <a:lvl2pPr marL="233363" indent="-233363" algn="l" defTabSz="914400" rtl="0" eaLnBrk="1" latinLnBrk="0" hangingPunct="1">
        <a:spcBef>
          <a:spcPct val="20000"/>
        </a:spcBef>
        <a:buFont typeface="Wingdings" panose="05000000000000000000" pitchFamily="2" charset="2"/>
        <a:buChar char=""/>
        <a:defRPr sz="1600" kern="1200">
          <a:solidFill>
            <a:schemeClr val="tx1"/>
          </a:solidFill>
          <a:latin typeface="+mn-lt"/>
          <a:ea typeface="+mn-ea"/>
          <a:cs typeface="+mn-cs"/>
        </a:defRPr>
      </a:lvl2pPr>
      <a:lvl3pPr marL="500063" indent="-2682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698500" indent="-2063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708025" indent="292100" algn="l" defTabSz="914400" rtl="0" eaLnBrk="1" latinLnBrk="0" hangingPunct="1">
        <a:spcBef>
          <a:spcPct val="20000"/>
        </a:spcBef>
        <a:buFont typeface="Arial" pitchFamily="34" charset="0"/>
        <a:buChar char="»"/>
        <a:tabLst>
          <a:tab pos="1431925" algn="l"/>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5.emf"/><Relationship Id="rId5" Type="http://schemas.openxmlformats.org/officeDocument/2006/relationships/oleObject" Target="../embeddings/oleObject13.bin"/><Relationship Id="rId10" Type="http://schemas.openxmlformats.org/officeDocument/2006/relationships/image" Target="../media/image10.png"/><Relationship Id="rId4" Type="http://schemas.openxmlformats.org/officeDocument/2006/relationships/image" Target="../media/image7.jp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hyperlink" Target="mailto:Contact@plant-a.com" TargetMode="External"/><Relationship Id="rId5" Type="http://schemas.openxmlformats.org/officeDocument/2006/relationships/image" Target="../media/image43.emf"/><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jpg"/><Relationship Id="rId3" Type="http://schemas.openxmlformats.org/officeDocument/2006/relationships/notesSlide" Target="../notesSlides/notesSlide9.xml"/><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jpg"/><Relationship Id="rId17" Type="http://schemas.openxmlformats.org/officeDocument/2006/relationships/image" Target="../media/image55.jpg"/><Relationship Id="rId2" Type="http://schemas.openxmlformats.org/officeDocument/2006/relationships/slideLayout" Target="../slideLayouts/slideLayout4.xml"/><Relationship Id="rId16" Type="http://schemas.openxmlformats.org/officeDocument/2006/relationships/image" Target="../media/image54.jpg"/><Relationship Id="rId20" Type="http://schemas.openxmlformats.org/officeDocument/2006/relationships/image" Target="../media/image58.png"/><Relationship Id="rId1" Type="http://schemas.openxmlformats.org/officeDocument/2006/relationships/tags" Target="../tags/tag3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23.emf"/><Relationship Id="rId15" Type="http://schemas.openxmlformats.org/officeDocument/2006/relationships/image" Target="../media/image53.png"/><Relationship Id="rId23" Type="http://schemas.openxmlformats.org/officeDocument/2006/relationships/hyperlink" Target="https://www.criticalmention.com/" TargetMode="External"/><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oleObject" Target="../embeddings/oleObject23.bin"/><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3.jpg"/><Relationship Id="rId13" Type="http://schemas.openxmlformats.org/officeDocument/2006/relationships/image" Target="../media/image65.png"/><Relationship Id="rId18" Type="http://schemas.openxmlformats.org/officeDocument/2006/relationships/image" Target="../media/image70.jpg"/><Relationship Id="rId3" Type="http://schemas.openxmlformats.org/officeDocument/2006/relationships/notesSlide" Target="../notesSlides/notesSlide10.xml"/><Relationship Id="rId7" Type="http://schemas.openxmlformats.org/officeDocument/2006/relationships/image" Target="../media/image62.jpg"/><Relationship Id="rId12" Type="http://schemas.openxmlformats.org/officeDocument/2006/relationships/hyperlink" Target="https://www.criticalmention.com/" TargetMode="External"/><Relationship Id="rId17" Type="http://schemas.openxmlformats.org/officeDocument/2006/relationships/image" Target="../media/image69.png"/><Relationship Id="rId2" Type="http://schemas.openxmlformats.org/officeDocument/2006/relationships/slideLayout" Target="../slideLayouts/slideLayout4.xml"/><Relationship Id="rId16" Type="http://schemas.openxmlformats.org/officeDocument/2006/relationships/image" Target="../media/image68.png"/><Relationship Id="rId1" Type="http://schemas.openxmlformats.org/officeDocument/2006/relationships/tags" Target="../tags/tag34.xml"/><Relationship Id="rId6" Type="http://schemas.openxmlformats.org/officeDocument/2006/relationships/image" Target="../media/image61.png"/><Relationship Id="rId11" Type="http://schemas.openxmlformats.org/officeDocument/2006/relationships/image" Target="../media/image58.png"/><Relationship Id="rId5" Type="http://schemas.openxmlformats.org/officeDocument/2006/relationships/image" Target="../media/image23.emf"/><Relationship Id="rId15" Type="http://schemas.openxmlformats.org/officeDocument/2006/relationships/image" Target="../media/image67.png"/><Relationship Id="rId10" Type="http://schemas.openxmlformats.org/officeDocument/2006/relationships/image" Target="../media/image57.png"/><Relationship Id="rId4" Type="http://schemas.openxmlformats.org/officeDocument/2006/relationships/oleObject" Target="../embeddings/oleObject24.bin"/><Relationship Id="rId9" Type="http://schemas.openxmlformats.org/officeDocument/2006/relationships/image" Target="../media/image64.png"/><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5.emf"/><Relationship Id="rId10" Type="http://schemas.openxmlformats.org/officeDocument/2006/relationships/image" Target="../media/image17.svg"/><Relationship Id="rId4" Type="http://schemas.openxmlformats.org/officeDocument/2006/relationships/oleObject" Target="../embeddings/oleObject15.bin"/><Relationship Id="rId9" Type="http://schemas.openxmlformats.org/officeDocument/2006/relationships/image" Target="../media/image16.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22.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18.bin"/><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notesSlide" Target="../notesSlides/notesSlide5.xml"/><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11.emf"/><Relationship Id="rId10" Type="http://schemas.openxmlformats.org/officeDocument/2006/relationships/image" Target="../media/image32.png"/><Relationship Id="rId4" Type="http://schemas.openxmlformats.org/officeDocument/2006/relationships/oleObject" Target="../embeddings/oleObject19.bin"/><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hyperlink" Target="mailto:Research@plant-a.com" TargetMode="External"/><Relationship Id="rId13" Type="http://schemas.openxmlformats.org/officeDocument/2006/relationships/image" Target="../media/image40.png"/><Relationship Id="rId3" Type="http://schemas.openxmlformats.org/officeDocument/2006/relationships/notesSlide" Target="../notesSlides/notesSlide6.xml"/><Relationship Id="rId7" Type="http://schemas.openxmlformats.org/officeDocument/2006/relationships/hyperlink" Target="mailto:Americas.Greatest.Workplaces@Newsweek.com" TargetMode="External"/><Relationship Id="rId12"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hyperlink" Target="mailto:Licensing@plant-a.com" TargetMode="External"/><Relationship Id="rId11" Type="http://schemas.openxmlformats.org/officeDocument/2006/relationships/image" Target="../media/image38.png"/><Relationship Id="rId5" Type="http://schemas.openxmlformats.org/officeDocument/2006/relationships/image" Target="../media/image23.emf"/><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oleObject" Target="../embeddings/oleObject20.bin"/><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43.emf"/><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Google Shape;1211;p41">
            <a:extLst>
              <a:ext uri="{FF2B5EF4-FFF2-40B4-BE49-F238E27FC236}">
                <a16:creationId xmlns:a16="http://schemas.microsoft.com/office/drawing/2014/main" id="{ABF517A9-746F-2E07-AD6F-944B2A416A79}"/>
              </a:ext>
            </a:extLst>
          </p:cNvPr>
          <p:cNvSpPr txBox="1"/>
          <p:nvPr/>
        </p:nvSpPr>
        <p:spPr>
          <a:xfrm>
            <a:off x="1775637" y="4805916"/>
            <a:ext cx="10416362" cy="2052083"/>
          </a:xfrm>
          <a:prstGeom prst="round2SameRect">
            <a:avLst/>
          </a:prstGeom>
          <a:solidFill>
            <a:schemeClr val="accent1"/>
          </a:solidFill>
          <a:ln>
            <a:noFill/>
          </a:ln>
        </p:spPr>
        <p:txBody>
          <a:bodyPr spcFirstLastPara="1" wrap="square" lIns="90000" tIns="0" rIns="0" bIns="0" anchor="ctr" anchorCtr="0">
            <a:noAutofit/>
          </a:bodyPr>
          <a:lstStyle/>
          <a:p>
            <a:pPr>
              <a:defRPr/>
            </a:pPr>
            <a:endParaRPr lang="en-US" sz="1600" b="1" kern="1200">
              <a:solidFill>
                <a:schemeClr val="bg2"/>
              </a:solidFill>
              <a:latin typeface="+mn-lt"/>
              <a:ea typeface="+mn-lt"/>
              <a:cs typeface="Segoe UI Light" panose="020B0502040204020203" pitchFamily="34" charset="0"/>
              <a:sym typeface="Segoe UI Light" panose="020B0502040204020203" pitchFamily="34" charset="0"/>
            </a:endParaRPr>
          </a:p>
        </p:txBody>
      </p:sp>
      <p:graphicFrame>
        <p:nvGraphicFramePr>
          <p:cNvPr id="3" name="think-cell data - do not delete" hidden="1">
            <a:extLst>
              <a:ext uri="{FF2B5EF4-FFF2-40B4-BE49-F238E27FC236}">
                <a16:creationId xmlns:a16="http://schemas.microsoft.com/office/drawing/2014/main" id="{2D9BBF4F-C9B9-D96B-D103-078D0708720A}"/>
              </a:ext>
            </a:extLst>
          </p:cNvPr>
          <p:cNvGraphicFramePr>
            <a:graphicFrameLocks noChangeAspect="1"/>
          </p:cNvGraphicFramePr>
          <p:nvPr>
            <p:custDataLst>
              <p:tags r:id="rId1"/>
            </p:custDataLst>
            <p:extLst>
              <p:ext uri="{D42A27DB-BD31-4B8C-83A1-F6EECF244321}">
                <p14:modId xmlns:p14="http://schemas.microsoft.com/office/powerpoint/2010/main" val="1282687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1" imgH="381" progId="TCLayout.ActiveDocument.1">
                  <p:embed/>
                </p:oleObj>
              </mc:Choice>
              <mc:Fallback>
                <p:oleObj name="think-cell Slide" r:id="rId5" imgW="381" imgH="381" progId="TCLayout.ActiveDocument.1">
                  <p:embed/>
                  <p:pic>
                    <p:nvPicPr>
                      <p:cNvPr id="3" name="think-cell data - do not delete" hidden="1">
                        <a:extLst>
                          <a:ext uri="{FF2B5EF4-FFF2-40B4-BE49-F238E27FC236}">
                            <a16:creationId xmlns:a16="http://schemas.microsoft.com/office/drawing/2014/main" id="{2D9BBF4F-C9B9-D96B-D103-078D070872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Titel 1">
            <a:extLst>
              <a:ext uri="{FF2B5EF4-FFF2-40B4-BE49-F238E27FC236}">
                <a16:creationId xmlns:a16="http://schemas.microsoft.com/office/drawing/2014/main" id="{5C6DAC20-2B47-9BF3-D5E1-2BD838D9B136}"/>
              </a:ext>
            </a:extLst>
          </p:cNvPr>
          <p:cNvSpPr>
            <a:spLocks noGrp="1"/>
          </p:cNvSpPr>
          <p:nvPr>
            <p:ph type="ctrTitle"/>
          </p:nvPr>
        </p:nvSpPr>
        <p:spPr>
          <a:xfrm>
            <a:off x="2806699" y="4905971"/>
            <a:ext cx="5486719" cy="923330"/>
          </a:xfrm>
        </p:spPr>
        <p:txBody>
          <a:bodyPr vert="horz" anchor="t"/>
          <a:lstStyle/>
          <a:p>
            <a:r>
              <a:rPr lang="en-US" dirty="0"/>
              <a:t>Methodology: America's Greatest Startup Workplaces 2025</a:t>
            </a:r>
          </a:p>
        </p:txBody>
      </p:sp>
      <p:sp>
        <p:nvSpPr>
          <p:cNvPr id="23" name="Subtitle 17">
            <a:extLst>
              <a:ext uri="{FF2B5EF4-FFF2-40B4-BE49-F238E27FC236}">
                <a16:creationId xmlns:a16="http://schemas.microsoft.com/office/drawing/2014/main" id="{AEAA05A4-9703-08B1-CBF7-F56ED37CE4E3}"/>
              </a:ext>
            </a:extLst>
          </p:cNvPr>
          <p:cNvSpPr>
            <a:spLocks noGrp="1"/>
          </p:cNvSpPr>
          <p:nvPr>
            <p:ph type="subTitle" idx="1"/>
          </p:nvPr>
        </p:nvSpPr>
        <p:spPr>
          <a:xfrm>
            <a:off x="2835341" y="6018820"/>
            <a:ext cx="3553279" cy="276999"/>
          </a:xfrm>
        </p:spPr>
        <p:txBody>
          <a:bodyPr/>
          <a:lstStyle/>
          <a:p>
            <a:r>
              <a:rPr lang="en-US"/>
              <a:t>New York </a:t>
            </a:r>
          </a:p>
        </p:txBody>
      </p:sp>
      <p:sp>
        <p:nvSpPr>
          <p:cNvPr id="24" name="Text Placeholder 18">
            <a:extLst>
              <a:ext uri="{FF2B5EF4-FFF2-40B4-BE49-F238E27FC236}">
                <a16:creationId xmlns:a16="http://schemas.microsoft.com/office/drawing/2014/main" id="{E602A2B8-7525-AC78-9869-11F5FEFDCC5C}"/>
              </a:ext>
            </a:extLst>
          </p:cNvPr>
          <p:cNvSpPr>
            <a:spLocks noGrp="1"/>
          </p:cNvSpPr>
          <p:nvPr>
            <p:ph type="body" sz="quarter" idx="10"/>
          </p:nvPr>
        </p:nvSpPr>
        <p:spPr>
          <a:xfrm>
            <a:off x="2835341" y="6362097"/>
            <a:ext cx="3260659" cy="276225"/>
          </a:xfrm>
        </p:spPr>
        <p:txBody>
          <a:bodyPr/>
          <a:lstStyle/>
          <a:p>
            <a:r>
              <a:rPr lang="en-US"/>
              <a:t>February 2025</a:t>
            </a:r>
          </a:p>
        </p:txBody>
      </p:sp>
      <p:pic>
        <p:nvPicPr>
          <p:cNvPr id="22" name="Grafik 9">
            <a:extLst>
              <a:ext uri="{FF2B5EF4-FFF2-40B4-BE49-F238E27FC236}">
                <a16:creationId xmlns:a16="http://schemas.microsoft.com/office/drawing/2014/main" id="{502F65DA-A8B0-B60F-0A13-ECB654A204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86220" y="6173502"/>
            <a:ext cx="1813351" cy="464820"/>
          </a:xfrm>
          <a:prstGeom prst="rect">
            <a:avLst/>
          </a:prstGeom>
        </p:spPr>
      </p:pic>
      <p:pic>
        <p:nvPicPr>
          <p:cNvPr id="7" name="Picture 6" descr="Text, logo&#10;&#10;Description automatically generated with medium confidence">
            <a:extLst>
              <a:ext uri="{FF2B5EF4-FFF2-40B4-BE49-F238E27FC236}">
                <a16:creationId xmlns:a16="http://schemas.microsoft.com/office/drawing/2014/main" id="{CF4A899C-50F7-7D21-97EE-E473821530AC}"/>
              </a:ext>
            </a:extLst>
          </p:cNvPr>
          <p:cNvPicPr>
            <a:picLocks noChangeAspect="1"/>
          </p:cNvPicPr>
          <p:nvPr/>
        </p:nvPicPr>
        <p:blipFill>
          <a:blip r:embed="rId9"/>
          <a:stretch>
            <a:fillRect/>
          </a:stretch>
        </p:blipFill>
        <p:spPr>
          <a:xfrm>
            <a:off x="6282921" y="5945208"/>
            <a:ext cx="1716377" cy="757004"/>
          </a:xfrm>
          <a:prstGeom prst="rect">
            <a:avLst/>
          </a:prstGeom>
        </p:spPr>
      </p:pic>
      <p:pic>
        <p:nvPicPr>
          <p:cNvPr id="2" name="Picture 1">
            <a:extLst>
              <a:ext uri="{FF2B5EF4-FFF2-40B4-BE49-F238E27FC236}">
                <a16:creationId xmlns:a16="http://schemas.microsoft.com/office/drawing/2014/main" id="{392D1A11-C350-9E19-2882-D9999FC25922}"/>
              </a:ext>
            </a:extLst>
          </p:cNvPr>
          <p:cNvPicPr>
            <a:picLocks noChangeAspect="1"/>
          </p:cNvPicPr>
          <p:nvPr/>
        </p:nvPicPr>
        <p:blipFill>
          <a:blip r:embed="rId10"/>
          <a:stretch>
            <a:fillRect/>
          </a:stretch>
        </p:blipFill>
        <p:spPr>
          <a:xfrm>
            <a:off x="9958358" y="4546832"/>
            <a:ext cx="1904798" cy="2564937"/>
          </a:xfrm>
          <a:prstGeom prst="rect">
            <a:avLst/>
          </a:prstGeom>
        </p:spPr>
      </p:pic>
    </p:spTree>
    <p:extLst>
      <p:ext uri="{BB962C8B-B14F-4D97-AF65-F5344CB8AC3E}">
        <p14:creationId xmlns:p14="http://schemas.microsoft.com/office/powerpoint/2010/main" val="425834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F48E98D-0404-C01C-58E6-5A1D02519E02}"/>
              </a:ext>
            </a:extLst>
          </p:cNvPr>
          <p:cNvGraphicFramePr>
            <a:graphicFrameLocks noChangeAspect="1"/>
          </p:cNvGraphicFramePr>
          <p:nvPr>
            <p:custDataLst>
              <p:tags r:id="rId1"/>
            </p:custDataLst>
            <p:extLst>
              <p:ext uri="{D42A27DB-BD31-4B8C-83A1-F6EECF244321}">
                <p14:modId xmlns:p14="http://schemas.microsoft.com/office/powerpoint/2010/main" val="123604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kt 6" hidden="1">
                        <a:extLst>
                          <a:ext uri="{FF2B5EF4-FFF2-40B4-BE49-F238E27FC236}">
                            <a16:creationId xmlns:a16="http://schemas.microsoft.com/office/drawing/2014/main" id="{AF48E98D-0404-C01C-58E6-5A1D02519E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A90F8CE-7127-17CE-DFAF-F4745A227959}"/>
              </a:ext>
            </a:extLst>
          </p:cNvPr>
          <p:cNvSpPr>
            <a:spLocks noGrp="1"/>
          </p:cNvSpPr>
          <p:nvPr>
            <p:ph type="title"/>
          </p:nvPr>
        </p:nvSpPr>
        <p:spPr>
          <a:xfrm>
            <a:off x="609600" y="176459"/>
            <a:ext cx="10972800" cy="353943"/>
          </a:xfrm>
        </p:spPr>
        <p:txBody>
          <a:bodyPr vert="horz"/>
          <a:lstStyle/>
          <a:p>
            <a:r>
              <a:rPr lang="en-US"/>
              <a:t>Imprint</a:t>
            </a:r>
          </a:p>
        </p:txBody>
      </p:sp>
      <p:sp>
        <p:nvSpPr>
          <p:cNvPr id="5" name="Foliennummernplatzhalter 4">
            <a:extLst>
              <a:ext uri="{FF2B5EF4-FFF2-40B4-BE49-F238E27FC236}">
                <a16:creationId xmlns:a16="http://schemas.microsoft.com/office/drawing/2014/main" id="{13D91B84-6C6B-23C3-8E31-6C8E1A43B334}"/>
              </a:ext>
            </a:extLst>
          </p:cNvPr>
          <p:cNvSpPr>
            <a:spLocks noGrp="1"/>
          </p:cNvSpPr>
          <p:nvPr>
            <p:ph type="sldNum" sz="quarter" idx="4294967295"/>
          </p:nvPr>
        </p:nvSpPr>
        <p:spPr>
          <a:xfrm>
            <a:off x="0" y="6164263"/>
            <a:ext cx="277813" cy="152400"/>
          </a:xfrm>
          <a:prstGeom prst="rect">
            <a:avLst/>
          </a:prstGeom>
        </p:spPr>
        <p:txBody>
          <a:bodyPr/>
          <a:lstStyle/>
          <a:p>
            <a:fld id="{D9FAE239-6AD3-9A4C-9E92-642845C00CD6}" type="slidenum">
              <a:rPr lang="de-DE" smtClean="0">
                <a:solidFill>
                  <a:srgbClr val="FFFFFF"/>
                </a:solidFill>
                <a:latin typeface="Franklin Gothic Book" panose="020B0503020102020204" pitchFamily="34" charset="0"/>
              </a:rPr>
              <a:pPr/>
              <a:t>10</a:t>
            </a:fld>
            <a:endParaRPr lang="de-DE">
              <a:solidFill>
                <a:srgbClr val="FFFFFF"/>
              </a:solidFill>
              <a:latin typeface="Franklin Gothic Book" panose="020B0503020102020204" pitchFamily="34" charset="0"/>
            </a:endParaRPr>
          </a:p>
        </p:txBody>
      </p:sp>
      <p:sp>
        <p:nvSpPr>
          <p:cNvPr id="10" name="Textplatzhalter 1">
            <a:extLst>
              <a:ext uri="{FF2B5EF4-FFF2-40B4-BE49-F238E27FC236}">
                <a16:creationId xmlns:a16="http://schemas.microsoft.com/office/drawing/2014/main" id="{30EC94A2-0B76-F067-EDB0-1A7E5EB16073}"/>
              </a:ext>
            </a:extLst>
          </p:cNvPr>
          <p:cNvSpPr>
            <a:spLocks noGrp="1"/>
          </p:cNvSpPr>
          <p:nvPr>
            <p:ph type="subTitle" idx="1"/>
          </p:nvPr>
        </p:nvSpPr>
        <p:spPr>
          <a:xfrm>
            <a:off x="609600" y="1275250"/>
            <a:ext cx="11027664" cy="4001095"/>
          </a:xfrm>
          <a:prstGeom prst="rect">
            <a:avLst/>
          </a:prstGeom>
        </p:spPr>
        <p:txBody>
          <a:bodyPr vert="horz" wrap="square" lIns="0" tIns="0" rIns="0" bIns="0" rtlCol="0" anchor="t">
            <a:spAutoFit/>
          </a:bodyPr>
          <a:lstStyle/>
          <a:p>
            <a:pPr marL="0" indent="0">
              <a:spcBef>
                <a:spcPts val="0"/>
              </a:spcBef>
              <a:buNone/>
            </a:pPr>
            <a:r>
              <a:rPr lang="en-US" sz="2000" b="1">
                <a:solidFill>
                  <a:schemeClr val="bg2"/>
                </a:solidFill>
                <a:cs typeface="Arial"/>
              </a:rPr>
              <a:t>Plant-A Insights Group LLC</a:t>
            </a:r>
            <a:endParaRPr lang="en-US" sz="2000">
              <a:solidFill>
                <a:schemeClr val="bg2"/>
              </a:solidFill>
              <a:cs typeface="Arial"/>
            </a:endParaRPr>
          </a:p>
          <a:p>
            <a:pPr marL="0" indent="0">
              <a:spcBef>
                <a:spcPts val="0"/>
              </a:spcBef>
              <a:buNone/>
            </a:pPr>
            <a:r>
              <a:rPr lang="en-US" sz="2000">
                <a:solidFill>
                  <a:schemeClr val="tx1">
                    <a:lumMod val="85000"/>
                    <a:lumOff val="15000"/>
                  </a:schemeClr>
                </a:solidFill>
                <a:cs typeface="Arial"/>
              </a:rPr>
              <a:t>For any questions and requests:</a:t>
            </a:r>
          </a:p>
          <a:p>
            <a:pPr marL="0" indent="0">
              <a:spcBef>
                <a:spcPts val="0"/>
              </a:spcBef>
              <a:buNone/>
            </a:pPr>
            <a:r>
              <a:rPr lang="en-US" sz="2000">
                <a:solidFill>
                  <a:schemeClr val="tx1">
                    <a:lumMod val="85000"/>
                    <a:lumOff val="15000"/>
                  </a:schemeClr>
                </a:solidFill>
                <a:cs typeface="Arial"/>
                <a:hlinkClick r:id="rId6">
                  <a:extLst>
                    <a:ext uri="{A12FA001-AC4F-418D-AE19-62706E023703}">
                      <ahyp:hlinkClr xmlns:ahyp="http://schemas.microsoft.com/office/drawing/2018/hyperlinkcolor" val="tx"/>
                    </a:ext>
                  </a:extLst>
                </a:hlinkClick>
              </a:rPr>
              <a:t>Contact@plant-a.com</a:t>
            </a:r>
            <a:endParaRPr lang="en-US" sz="2000">
              <a:solidFill>
                <a:schemeClr val="tx1">
                  <a:lumMod val="85000"/>
                  <a:lumOff val="15000"/>
                </a:schemeClr>
              </a:solidFill>
              <a:cs typeface="Arial"/>
            </a:endParaRPr>
          </a:p>
          <a:p>
            <a:pPr marL="0" indent="0">
              <a:spcBef>
                <a:spcPts val="0"/>
              </a:spcBef>
            </a:pPr>
            <a:endParaRPr lang="en-US" sz="2000">
              <a:solidFill>
                <a:schemeClr val="tx1">
                  <a:lumMod val="85000"/>
                  <a:lumOff val="15000"/>
                </a:schemeClr>
              </a:solidFill>
            </a:endParaRPr>
          </a:p>
          <a:p>
            <a:pPr marL="0" indent="0">
              <a:spcBef>
                <a:spcPts val="0"/>
              </a:spcBef>
              <a:buNone/>
            </a:pPr>
            <a:r>
              <a:rPr lang="en-US" sz="2000" b="1">
                <a:solidFill>
                  <a:schemeClr val="bg2"/>
                </a:solidFill>
                <a:cs typeface="Arial"/>
              </a:rPr>
              <a:t>Authors:</a:t>
            </a:r>
            <a:br>
              <a:rPr lang="en-US" sz="2000" b="1">
                <a:solidFill>
                  <a:schemeClr val="bg2"/>
                </a:solidFill>
              </a:rPr>
            </a:br>
            <a:r>
              <a:rPr lang="en-US" sz="2000" b="1">
                <a:solidFill>
                  <a:schemeClr val="bg2"/>
                </a:solidFill>
                <a:cs typeface="Arial"/>
              </a:rPr>
              <a:t>Plant-A Insights Group</a:t>
            </a:r>
          </a:p>
          <a:p>
            <a:pPr marL="0" indent="0">
              <a:spcBef>
                <a:spcPts val="0"/>
              </a:spcBef>
            </a:pPr>
            <a:endParaRPr lang="en-US" sz="2000">
              <a:solidFill>
                <a:schemeClr val="tx1">
                  <a:lumMod val="85000"/>
                  <a:lumOff val="15000"/>
                </a:schemeClr>
              </a:solidFill>
            </a:endParaRPr>
          </a:p>
          <a:p>
            <a:pPr>
              <a:spcBef>
                <a:spcPts val="0"/>
              </a:spcBef>
            </a:pPr>
            <a:r>
              <a:rPr lang="en-US" sz="2000" b="1">
                <a:solidFill>
                  <a:schemeClr val="bg2"/>
                </a:solidFill>
                <a:cs typeface="Arial"/>
              </a:rPr>
              <a:t>Sources &amp; Partner</a:t>
            </a:r>
            <a:br>
              <a:rPr lang="en-US" sz="2000" b="1">
                <a:solidFill>
                  <a:srgbClr val="000000"/>
                </a:solidFill>
              </a:rPr>
            </a:br>
            <a:r>
              <a:rPr lang="en-US" sz="2000">
                <a:solidFill>
                  <a:schemeClr val="tx1">
                    <a:lumMod val="85000"/>
                    <a:lumOff val="15000"/>
                  </a:schemeClr>
                </a:solidFill>
                <a:cs typeface="Arial"/>
              </a:rPr>
              <a:t>U.S. census 2024, Company websites, Aniline, Crunchbase, Critical Mention, an Onclusive company, various Social Media platforms</a:t>
            </a:r>
          </a:p>
          <a:p>
            <a:pPr marL="0" indent="0">
              <a:spcBef>
                <a:spcPts val="0"/>
              </a:spcBef>
            </a:pPr>
            <a:endParaRPr lang="en-US" sz="2000">
              <a:solidFill>
                <a:schemeClr val="tx1">
                  <a:lumMod val="85000"/>
                  <a:lumOff val="15000"/>
                </a:schemeClr>
              </a:solidFill>
            </a:endParaRPr>
          </a:p>
          <a:p>
            <a:pPr marL="0" indent="0">
              <a:spcBef>
                <a:spcPts val="0"/>
              </a:spcBef>
              <a:buNone/>
            </a:pPr>
            <a:r>
              <a:rPr lang="en-US" sz="2000" b="1">
                <a:solidFill>
                  <a:schemeClr val="bg2"/>
                </a:solidFill>
                <a:cs typeface="Arial"/>
              </a:rPr>
              <a:t>Image rights:</a:t>
            </a:r>
            <a:br>
              <a:rPr lang="en-US" sz="2000" b="1">
                <a:solidFill>
                  <a:srgbClr val="000000"/>
                </a:solidFill>
              </a:rPr>
            </a:br>
            <a:r>
              <a:rPr lang="en-US" sz="2000">
                <a:solidFill>
                  <a:schemeClr val="tx1">
                    <a:lumMod val="85000"/>
                    <a:lumOff val="15000"/>
                  </a:schemeClr>
                </a:solidFill>
                <a:cs typeface="Arial"/>
              </a:rPr>
              <a:t>iStock</a:t>
            </a:r>
            <a:endParaRPr lang="en-US" sz="2800">
              <a:solidFill>
                <a:schemeClr val="tx1">
                  <a:lumMod val="85000"/>
                  <a:lumOff val="15000"/>
                </a:schemeClr>
              </a:solidFill>
              <a:effectLst/>
              <a:cs typeface="Arial"/>
            </a:endParaRPr>
          </a:p>
        </p:txBody>
      </p:sp>
    </p:spTree>
    <p:extLst>
      <p:ext uri="{BB962C8B-B14F-4D97-AF65-F5344CB8AC3E}">
        <p14:creationId xmlns:p14="http://schemas.microsoft.com/office/powerpoint/2010/main" val="129378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8" name="Objekt 47" hidden="1">
            <a:extLst>
              <a:ext uri="{FF2B5EF4-FFF2-40B4-BE49-F238E27FC236}">
                <a16:creationId xmlns:a16="http://schemas.microsoft.com/office/drawing/2014/main" id="{E5D383E0-8D59-7F8E-1F99-FA03B1B90A93}"/>
              </a:ext>
            </a:extLst>
          </p:cNvPr>
          <p:cNvGraphicFramePr>
            <a:graphicFrameLocks noChangeAspect="1"/>
          </p:cNvGraphicFramePr>
          <p:nvPr>
            <p:custDataLst>
              <p:tags r:id="rId1"/>
            </p:custDataLst>
            <p:extLst>
              <p:ext uri="{D42A27DB-BD31-4B8C-83A1-F6EECF244321}">
                <p14:modId xmlns:p14="http://schemas.microsoft.com/office/powerpoint/2010/main" val="3472356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8" name="Objekt 47" hidden="1">
                        <a:extLst>
                          <a:ext uri="{FF2B5EF4-FFF2-40B4-BE49-F238E27FC236}">
                            <a16:creationId xmlns:a16="http://schemas.microsoft.com/office/drawing/2014/main" id="{E5D383E0-8D59-7F8E-1F99-FA03B1B90A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561332" y="2929023"/>
            <a:ext cx="4843335" cy="1970301"/>
          </a:xfrm>
          <a:custGeom>
            <a:avLst/>
            <a:gdLst/>
            <a:ahLst/>
            <a:cxnLst/>
            <a:rect l="l" t="t" r="r" b="b"/>
            <a:pathLst>
              <a:path w="7556500" h="3074034">
                <a:moveTo>
                  <a:pt x="7555991" y="3073991"/>
                </a:moveTo>
                <a:lnTo>
                  <a:pt x="0" y="3073991"/>
                </a:lnTo>
                <a:lnTo>
                  <a:pt x="0" y="0"/>
                </a:lnTo>
                <a:lnTo>
                  <a:pt x="7555991" y="0"/>
                </a:lnTo>
                <a:lnTo>
                  <a:pt x="7555991" y="3073991"/>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3" name="object 3"/>
          <p:cNvSpPr/>
          <p:nvPr/>
        </p:nvSpPr>
        <p:spPr>
          <a:xfrm>
            <a:off x="723238" y="1326888"/>
            <a:ext cx="4681348" cy="335777"/>
          </a:xfrm>
          <a:custGeom>
            <a:avLst/>
            <a:gdLst/>
            <a:ahLst/>
            <a:cxnLst/>
            <a:rect l="l" t="t" r="r" b="b"/>
            <a:pathLst>
              <a:path w="7303770" h="523875">
                <a:moveTo>
                  <a:pt x="7303386" y="523435"/>
                </a:moveTo>
                <a:lnTo>
                  <a:pt x="98820" y="523435"/>
                </a:lnTo>
                <a:lnTo>
                  <a:pt x="60407" y="515665"/>
                </a:lnTo>
                <a:lnTo>
                  <a:pt x="28990" y="494495"/>
                </a:lnTo>
                <a:lnTo>
                  <a:pt x="7783" y="463133"/>
                </a:lnTo>
                <a:lnTo>
                  <a:pt x="0" y="424787"/>
                </a:lnTo>
                <a:lnTo>
                  <a:pt x="0" y="98647"/>
                </a:lnTo>
                <a:lnTo>
                  <a:pt x="7783" y="60301"/>
                </a:lnTo>
                <a:lnTo>
                  <a:pt x="28990" y="28939"/>
                </a:lnTo>
                <a:lnTo>
                  <a:pt x="60407" y="7769"/>
                </a:lnTo>
                <a:lnTo>
                  <a:pt x="98820" y="0"/>
                </a:lnTo>
                <a:lnTo>
                  <a:pt x="7303386" y="0"/>
                </a:lnTo>
                <a:lnTo>
                  <a:pt x="7303386" y="523435"/>
                </a:lnTo>
                <a:close/>
              </a:path>
            </a:pathLst>
          </a:custGeom>
          <a:solidFill>
            <a:srgbClr val="3399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4" name="object 4"/>
          <p:cNvSpPr/>
          <p:nvPr/>
        </p:nvSpPr>
        <p:spPr>
          <a:xfrm>
            <a:off x="722677" y="1713748"/>
            <a:ext cx="719988" cy="42735"/>
          </a:xfrm>
          <a:custGeom>
            <a:avLst/>
            <a:gdLst/>
            <a:ahLst/>
            <a:cxnLst/>
            <a:rect l="l" t="t" r="r" b="b"/>
            <a:pathLst>
              <a:path w="1123315" h="66675">
                <a:moveTo>
                  <a:pt x="0" y="0"/>
                </a:moveTo>
                <a:lnTo>
                  <a:pt x="1123006" y="0"/>
                </a:lnTo>
                <a:lnTo>
                  <a:pt x="1123006" y="66619"/>
                </a:lnTo>
                <a:lnTo>
                  <a:pt x="0" y="66619"/>
                </a:lnTo>
                <a:lnTo>
                  <a:pt x="0" y="0"/>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grpSp>
        <p:nvGrpSpPr>
          <p:cNvPr id="5" name="object 5"/>
          <p:cNvGrpSpPr/>
          <p:nvPr/>
        </p:nvGrpSpPr>
        <p:grpSpPr>
          <a:xfrm>
            <a:off x="3124504" y="4872512"/>
            <a:ext cx="579979" cy="579979"/>
            <a:chOff x="3999023" y="7409607"/>
            <a:chExt cx="904875" cy="904875"/>
          </a:xfrm>
        </p:grpSpPr>
        <p:sp>
          <p:nvSpPr>
            <p:cNvPr id="6" name="object 6"/>
            <p:cNvSpPr/>
            <p:nvPr/>
          </p:nvSpPr>
          <p:spPr>
            <a:xfrm>
              <a:off x="3999023" y="7409607"/>
              <a:ext cx="904875" cy="904875"/>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F1CC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pic>
          <p:nvPicPr>
            <p:cNvPr id="7" name="object 7"/>
            <p:cNvPicPr/>
            <p:nvPr/>
          </p:nvPicPr>
          <p:blipFill>
            <a:blip r:embed="rId6" cstate="print"/>
            <a:stretch>
              <a:fillRect/>
            </a:stretch>
          </p:blipFill>
          <p:spPr>
            <a:xfrm>
              <a:off x="4466870" y="7541392"/>
              <a:ext cx="304543" cy="304543"/>
            </a:xfrm>
            <a:prstGeom prst="rect">
              <a:avLst/>
            </a:prstGeom>
          </p:spPr>
        </p:pic>
        <p:pic>
          <p:nvPicPr>
            <p:cNvPr id="8" name="object 8"/>
            <p:cNvPicPr/>
            <p:nvPr/>
          </p:nvPicPr>
          <p:blipFill>
            <a:blip r:embed="rId7" cstate="print"/>
            <a:stretch>
              <a:fillRect/>
            </a:stretch>
          </p:blipFill>
          <p:spPr>
            <a:xfrm>
              <a:off x="4111680" y="7533655"/>
              <a:ext cx="314060" cy="314060"/>
            </a:xfrm>
            <a:prstGeom prst="rect">
              <a:avLst/>
            </a:prstGeom>
          </p:spPr>
        </p:pic>
        <p:sp>
          <p:nvSpPr>
            <p:cNvPr id="9" name="object 9"/>
            <p:cNvSpPr/>
            <p:nvPr/>
          </p:nvSpPr>
          <p:spPr>
            <a:xfrm>
              <a:off x="4450677" y="7892840"/>
              <a:ext cx="342900" cy="238125"/>
            </a:xfrm>
            <a:custGeom>
              <a:avLst/>
              <a:gdLst/>
              <a:ahLst/>
              <a:cxnLst/>
              <a:rect l="l" t="t" r="r" b="b"/>
              <a:pathLst>
                <a:path w="342900" h="238125">
                  <a:moveTo>
                    <a:pt x="171306" y="237590"/>
                  </a:moveTo>
                  <a:lnTo>
                    <a:pt x="114433" y="236692"/>
                  </a:lnTo>
                  <a:lnTo>
                    <a:pt x="69721" y="234558"/>
                  </a:lnTo>
                  <a:lnTo>
                    <a:pt x="30213" y="228419"/>
                  </a:lnTo>
                  <a:lnTo>
                    <a:pt x="3062" y="176435"/>
                  </a:lnTo>
                  <a:lnTo>
                    <a:pt x="113" y="127810"/>
                  </a:lnTo>
                  <a:lnTo>
                    <a:pt x="0" y="118795"/>
                  </a:lnTo>
                  <a:lnTo>
                    <a:pt x="109" y="109783"/>
                  </a:lnTo>
                  <a:lnTo>
                    <a:pt x="2969" y="61244"/>
                  </a:lnTo>
                  <a:lnTo>
                    <a:pt x="12755" y="23772"/>
                  </a:lnTo>
                  <a:lnTo>
                    <a:pt x="69505" y="3210"/>
                  </a:lnTo>
                  <a:lnTo>
                    <a:pt x="114218" y="1004"/>
                  </a:lnTo>
                  <a:lnTo>
                    <a:pt x="153942" y="145"/>
                  </a:lnTo>
                  <a:lnTo>
                    <a:pt x="171091" y="0"/>
                  </a:lnTo>
                  <a:lnTo>
                    <a:pt x="188240" y="112"/>
                  </a:lnTo>
                  <a:lnTo>
                    <a:pt x="227961" y="898"/>
                  </a:lnTo>
                  <a:lnTo>
                    <a:pt x="272671" y="3032"/>
                  </a:lnTo>
                  <a:lnTo>
                    <a:pt x="312178" y="9171"/>
                  </a:lnTo>
                  <a:lnTo>
                    <a:pt x="339366" y="61155"/>
                  </a:lnTo>
                  <a:lnTo>
                    <a:pt x="342465" y="109780"/>
                  </a:lnTo>
                  <a:lnTo>
                    <a:pt x="342612" y="118795"/>
                  </a:lnTo>
                  <a:lnTo>
                    <a:pt x="342498" y="127841"/>
                  </a:lnTo>
                  <a:lnTo>
                    <a:pt x="339551" y="176529"/>
                  </a:lnTo>
                  <a:lnTo>
                    <a:pt x="329641" y="214035"/>
                  </a:lnTo>
                  <a:lnTo>
                    <a:pt x="272892" y="234561"/>
                  </a:lnTo>
                  <a:lnTo>
                    <a:pt x="228178" y="236693"/>
                  </a:lnTo>
                  <a:lnTo>
                    <a:pt x="188455" y="237478"/>
                  </a:lnTo>
                  <a:lnTo>
                    <a:pt x="171306" y="237590"/>
                  </a:lnTo>
                  <a:close/>
                </a:path>
              </a:pathLst>
            </a:custGeom>
            <a:solidFill>
              <a:srgbClr val="FF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0" name="object 10"/>
            <p:cNvSpPr/>
            <p:nvPr/>
          </p:nvSpPr>
          <p:spPr>
            <a:xfrm>
              <a:off x="4587674" y="7960728"/>
              <a:ext cx="88900" cy="102235"/>
            </a:xfrm>
            <a:custGeom>
              <a:avLst/>
              <a:gdLst/>
              <a:ahLst/>
              <a:cxnLst/>
              <a:rect l="l" t="t" r="r" b="b"/>
              <a:pathLst>
                <a:path w="88900" h="102234">
                  <a:moveTo>
                    <a:pt x="5" y="101815"/>
                  </a:moveTo>
                  <a:lnTo>
                    <a:pt x="0" y="0"/>
                  </a:lnTo>
                  <a:lnTo>
                    <a:pt x="88843" y="50907"/>
                  </a:lnTo>
                  <a:lnTo>
                    <a:pt x="5" y="101815"/>
                  </a:lnTo>
                  <a:close/>
                </a:path>
              </a:pathLst>
            </a:custGeom>
            <a:solidFill>
              <a:srgbClr val="FFFF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grpSp>
      <p:sp>
        <p:nvSpPr>
          <p:cNvPr id="11" name="object 11"/>
          <p:cNvSpPr/>
          <p:nvPr/>
        </p:nvSpPr>
        <p:spPr>
          <a:xfrm>
            <a:off x="621278" y="4872512"/>
            <a:ext cx="579979" cy="579979"/>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3399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2" name="object 12"/>
          <p:cNvSpPr/>
          <p:nvPr/>
        </p:nvSpPr>
        <p:spPr>
          <a:xfrm>
            <a:off x="1427535" y="4872512"/>
            <a:ext cx="579979" cy="579979"/>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FF993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3" name="object 13"/>
          <p:cNvSpPr/>
          <p:nvPr/>
        </p:nvSpPr>
        <p:spPr>
          <a:xfrm>
            <a:off x="2277012" y="4872512"/>
            <a:ext cx="579979" cy="579979"/>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ED3A38"/>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grpSp>
        <p:nvGrpSpPr>
          <p:cNvPr id="14" name="object 14"/>
          <p:cNvGrpSpPr/>
          <p:nvPr/>
        </p:nvGrpSpPr>
        <p:grpSpPr>
          <a:xfrm>
            <a:off x="3964906" y="4872512"/>
            <a:ext cx="579979" cy="579979"/>
            <a:chOff x="5310206" y="7409607"/>
            <a:chExt cx="904875" cy="904875"/>
          </a:xfrm>
        </p:grpSpPr>
        <p:sp>
          <p:nvSpPr>
            <p:cNvPr id="15" name="object 15"/>
            <p:cNvSpPr/>
            <p:nvPr/>
          </p:nvSpPr>
          <p:spPr>
            <a:xfrm>
              <a:off x="5310206" y="7409607"/>
              <a:ext cx="904875" cy="904875"/>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FF993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6" name="object 16"/>
            <p:cNvSpPr/>
            <p:nvPr/>
          </p:nvSpPr>
          <p:spPr>
            <a:xfrm>
              <a:off x="5492262" y="7616540"/>
              <a:ext cx="542925" cy="537845"/>
            </a:xfrm>
            <a:custGeom>
              <a:avLst/>
              <a:gdLst/>
              <a:ahLst/>
              <a:cxnLst/>
              <a:rect l="l" t="t" r="r" b="b"/>
              <a:pathLst>
                <a:path w="542925" h="537845">
                  <a:moveTo>
                    <a:pt x="267504" y="537542"/>
                  </a:moveTo>
                  <a:lnTo>
                    <a:pt x="219651" y="529838"/>
                  </a:lnTo>
                  <a:lnTo>
                    <a:pt x="49843" y="465106"/>
                  </a:lnTo>
                  <a:lnTo>
                    <a:pt x="15996" y="437155"/>
                  </a:lnTo>
                  <a:lnTo>
                    <a:pt x="1714" y="395532"/>
                  </a:lnTo>
                  <a:lnTo>
                    <a:pt x="0" y="141513"/>
                  </a:lnTo>
                  <a:lnTo>
                    <a:pt x="3653" y="120187"/>
                  </a:lnTo>
                  <a:lnTo>
                    <a:pt x="29056" y="83464"/>
                  </a:lnTo>
                  <a:lnTo>
                    <a:pt x="226840" y="7054"/>
                  </a:lnTo>
                  <a:lnTo>
                    <a:pt x="274792" y="0"/>
                  </a:lnTo>
                  <a:lnTo>
                    <a:pt x="300303" y="2017"/>
                  </a:lnTo>
                  <a:lnTo>
                    <a:pt x="492453" y="72438"/>
                  </a:lnTo>
                  <a:lnTo>
                    <a:pt x="526302" y="100388"/>
                  </a:lnTo>
                  <a:lnTo>
                    <a:pt x="540582" y="142009"/>
                  </a:lnTo>
                  <a:lnTo>
                    <a:pt x="542299" y="396028"/>
                  </a:lnTo>
                  <a:lnTo>
                    <a:pt x="538644" y="417356"/>
                  </a:lnTo>
                  <a:lnTo>
                    <a:pt x="513243" y="454078"/>
                  </a:lnTo>
                  <a:lnTo>
                    <a:pt x="315453" y="530487"/>
                  </a:lnTo>
                  <a:lnTo>
                    <a:pt x="267504" y="537542"/>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7" name="object 17"/>
            <p:cNvSpPr/>
            <p:nvPr/>
          </p:nvSpPr>
          <p:spPr>
            <a:xfrm>
              <a:off x="5520056" y="7616540"/>
              <a:ext cx="484505" cy="180975"/>
            </a:xfrm>
            <a:custGeom>
              <a:avLst/>
              <a:gdLst/>
              <a:ahLst/>
              <a:cxnLst/>
              <a:rect l="l" t="t" r="r" b="b"/>
              <a:pathLst>
                <a:path w="484504" h="180975">
                  <a:moveTo>
                    <a:pt x="237302" y="180810"/>
                  </a:moveTo>
                  <a:lnTo>
                    <a:pt x="189449" y="173105"/>
                  </a:lnTo>
                  <a:lnTo>
                    <a:pt x="19638" y="108371"/>
                  </a:lnTo>
                  <a:lnTo>
                    <a:pt x="0" y="90347"/>
                  </a:lnTo>
                  <a:lnTo>
                    <a:pt x="5004" y="80849"/>
                  </a:lnTo>
                  <a:lnTo>
                    <a:pt x="19881" y="72591"/>
                  </a:lnTo>
                  <a:lnTo>
                    <a:pt x="199046" y="7054"/>
                  </a:lnTo>
                  <a:lnTo>
                    <a:pt x="221463" y="1671"/>
                  </a:lnTo>
                  <a:lnTo>
                    <a:pt x="246998" y="0"/>
                  </a:lnTo>
                  <a:lnTo>
                    <a:pt x="272508" y="2017"/>
                  </a:lnTo>
                  <a:lnTo>
                    <a:pt x="294851" y="7704"/>
                  </a:lnTo>
                  <a:lnTo>
                    <a:pt x="464659" y="72438"/>
                  </a:lnTo>
                  <a:lnTo>
                    <a:pt x="479423" y="80896"/>
                  </a:lnTo>
                  <a:lnTo>
                    <a:pt x="484299" y="90461"/>
                  </a:lnTo>
                  <a:lnTo>
                    <a:pt x="479295" y="99960"/>
                  </a:lnTo>
                  <a:lnTo>
                    <a:pt x="464419" y="108218"/>
                  </a:lnTo>
                  <a:lnTo>
                    <a:pt x="285254" y="173754"/>
                  </a:lnTo>
                  <a:lnTo>
                    <a:pt x="262837" y="179138"/>
                  </a:lnTo>
                  <a:lnTo>
                    <a:pt x="237302" y="180810"/>
                  </a:lnTo>
                  <a:close/>
                </a:path>
              </a:pathLst>
            </a:custGeom>
            <a:solidFill>
              <a:srgbClr val="EBE4E4"/>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8" name="object 18"/>
            <p:cNvSpPr/>
            <p:nvPr/>
          </p:nvSpPr>
          <p:spPr>
            <a:xfrm>
              <a:off x="5492262" y="7721891"/>
              <a:ext cx="267335" cy="427990"/>
            </a:xfrm>
            <a:custGeom>
              <a:avLst/>
              <a:gdLst/>
              <a:ahLst/>
              <a:cxnLst/>
              <a:rect l="l" t="t" r="r" b="b"/>
              <a:pathLst>
                <a:path w="267335" h="427990">
                  <a:moveTo>
                    <a:pt x="238177" y="427506"/>
                  </a:moveTo>
                  <a:lnTo>
                    <a:pt x="49843" y="359755"/>
                  </a:lnTo>
                  <a:lnTo>
                    <a:pt x="15996" y="331803"/>
                  </a:lnTo>
                  <a:lnTo>
                    <a:pt x="1714" y="290180"/>
                  </a:lnTo>
                  <a:lnTo>
                    <a:pt x="0" y="36161"/>
                  </a:lnTo>
                  <a:lnTo>
                    <a:pt x="3634" y="17659"/>
                  </a:lnTo>
                  <a:lnTo>
                    <a:pt x="13789" y="5242"/>
                  </a:lnTo>
                  <a:lnTo>
                    <a:pt x="28907" y="0"/>
                  </a:lnTo>
                  <a:lnTo>
                    <a:pt x="47433" y="3019"/>
                  </a:lnTo>
                  <a:lnTo>
                    <a:pt x="217243" y="67754"/>
                  </a:lnTo>
                  <a:lnTo>
                    <a:pt x="251091" y="95704"/>
                  </a:lnTo>
                  <a:lnTo>
                    <a:pt x="265373" y="137325"/>
                  </a:lnTo>
                  <a:lnTo>
                    <a:pt x="267087" y="391344"/>
                  </a:lnTo>
                  <a:lnTo>
                    <a:pt x="263451" y="409848"/>
                  </a:lnTo>
                  <a:lnTo>
                    <a:pt x="253295" y="422265"/>
                  </a:lnTo>
                  <a:lnTo>
                    <a:pt x="238177" y="427506"/>
                  </a:lnTo>
                  <a:close/>
                </a:path>
              </a:pathLst>
            </a:custGeom>
            <a:solidFill>
              <a:srgbClr val="FFFF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9" name="object 19"/>
            <p:cNvSpPr/>
            <p:nvPr/>
          </p:nvSpPr>
          <p:spPr>
            <a:xfrm>
              <a:off x="5757635" y="7721990"/>
              <a:ext cx="277495" cy="427990"/>
            </a:xfrm>
            <a:custGeom>
              <a:avLst/>
              <a:gdLst/>
              <a:ahLst/>
              <a:cxnLst/>
              <a:rect l="l" t="t" r="r" b="b"/>
              <a:pathLst>
                <a:path w="277495" h="427990">
                  <a:moveTo>
                    <a:pt x="31408" y="427806"/>
                  </a:moveTo>
                  <a:lnTo>
                    <a:pt x="16064" y="422357"/>
                  </a:lnTo>
                  <a:lnTo>
                    <a:pt x="5637" y="409801"/>
                  </a:lnTo>
                  <a:lnTo>
                    <a:pt x="1714" y="391246"/>
                  </a:lnTo>
                  <a:lnTo>
                    <a:pt x="0" y="137227"/>
                  </a:lnTo>
                  <a:lnTo>
                    <a:pt x="3653" y="115900"/>
                  </a:lnTo>
                  <a:lnTo>
                    <a:pt x="29056" y="79178"/>
                  </a:lnTo>
                  <a:lnTo>
                    <a:pt x="226840" y="2768"/>
                  </a:lnTo>
                  <a:lnTo>
                    <a:pt x="245514" y="0"/>
                  </a:lnTo>
                  <a:lnTo>
                    <a:pt x="260858" y="5448"/>
                  </a:lnTo>
                  <a:lnTo>
                    <a:pt x="271286" y="18004"/>
                  </a:lnTo>
                  <a:lnTo>
                    <a:pt x="275209" y="36560"/>
                  </a:lnTo>
                  <a:lnTo>
                    <a:pt x="276926" y="290579"/>
                  </a:lnTo>
                  <a:lnTo>
                    <a:pt x="273271" y="311906"/>
                  </a:lnTo>
                  <a:lnTo>
                    <a:pt x="247869" y="348629"/>
                  </a:lnTo>
                  <a:lnTo>
                    <a:pt x="50080" y="425037"/>
                  </a:lnTo>
                  <a:lnTo>
                    <a:pt x="31408" y="427806"/>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20" name="object 20"/>
            <p:cNvSpPr/>
            <p:nvPr/>
          </p:nvSpPr>
          <p:spPr>
            <a:xfrm>
              <a:off x="5541086" y="7649654"/>
              <a:ext cx="360680" cy="431800"/>
            </a:xfrm>
            <a:custGeom>
              <a:avLst/>
              <a:gdLst/>
              <a:ahLst/>
              <a:cxnLst/>
              <a:rect l="l" t="t" r="r" b="b"/>
              <a:pathLst>
                <a:path w="360679" h="431800">
                  <a:moveTo>
                    <a:pt x="165633" y="411708"/>
                  </a:moveTo>
                  <a:lnTo>
                    <a:pt x="165557" y="406400"/>
                  </a:lnTo>
                  <a:lnTo>
                    <a:pt x="165544" y="404876"/>
                  </a:lnTo>
                  <a:lnTo>
                    <a:pt x="164871" y="401916"/>
                  </a:lnTo>
                  <a:lnTo>
                    <a:pt x="164757" y="401599"/>
                  </a:lnTo>
                  <a:lnTo>
                    <a:pt x="163703" y="399237"/>
                  </a:lnTo>
                  <a:lnTo>
                    <a:pt x="163334" y="398360"/>
                  </a:lnTo>
                  <a:lnTo>
                    <a:pt x="157327" y="386232"/>
                  </a:lnTo>
                  <a:lnTo>
                    <a:pt x="157327" y="403948"/>
                  </a:lnTo>
                  <a:lnTo>
                    <a:pt x="157314" y="405384"/>
                  </a:lnTo>
                  <a:lnTo>
                    <a:pt x="157137" y="405955"/>
                  </a:lnTo>
                  <a:lnTo>
                    <a:pt x="156603" y="406400"/>
                  </a:lnTo>
                  <a:lnTo>
                    <a:pt x="144195" y="414820"/>
                  </a:lnTo>
                  <a:lnTo>
                    <a:pt x="137185" y="418668"/>
                  </a:lnTo>
                  <a:lnTo>
                    <a:pt x="136423" y="419227"/>
                  </a:lnTo>
                  <a:lnTo>
                    <a:pt x="134899" y="419785"/>
                  </a:lnTo>
                  <a:lnTo>
                    <a:pt x="130492" y="419823"/>
                  </a:lnTo>
                  <a:lnTo>
                    <a:pt x="127609" y="419366"/>
                  </a:lnTo>
                  <a:lnTo>
                    <a:pt x="90766" y="391452"/>
                  </a:lnTo>
                  <a:lnTo>
                    <a:pt x="68262" y="360464"/>
                  </a:lnTo>
                  <a:lnTo>
                    <a:pt x="42545" y="313461"/>
                  </a:lnTo>
                  <a:lnTo>
                    <a:pt x="25908" y="275424"/>
                  </a:lnTo>
                  <a:lnTo>
                    <a:pt x="10033" y="219671"/>
                  </a:lnTo>
                  <a:lnTo>
                    <a:pt x="8255" y="191312"/>
                  </a:lnTo>
                  <a:lnTo>
                    <a:pt x="9436" y="184619"/>
                  </a:lnTo>
                  <a:lnTo>
                    <a:pt x="12344" y="175399"/>
                  </a:lnTo>
                  <a:lnTo>
                    <a:pt x="14147" y="172770"/>
                  </a:lnTo>
                  <a:lnTo>
                    <a:pt x="15151" y="171754"/>
                  </a:lnTo>
                  <a:lnTo>
                    <a:pt x="34366" y="157924"/>
                  </a:lnTo>
                  <a:lnTo>
                    <a:pt x="35458" y="158343"/>
                  </a:lnTo>
                  <a:lnTo>
                    <a:pt x="36029" y="158851"/>
                  </a:lnTo>
                  <a:lnTo>
                    <a:pt x="64947" y="216712"/>
                  </a:lnTo>
                  <a:lnTo>
                    <a:pt x="65189" y="217284"/>
                  </a:lnTo>
                  <a:lnTo>
                    <a:pt x="65671" y="218262"/>
                  </a:lnTo>
                  <a:lnTo>
                    <a:pt x="65747" y="218605"/>
                  </a:lnTo>
                  <a:lnTo>
                    <a:pt x="65671" y="221081"/>
                  </a:lnTo>
                  <a:lnTo>
                    <a:pt x="64922" y="221627"/>
                  </a:lnTo>
                  <a:lnTo>
                    <a:pt x="64668" y="221869"/>
                  </a:lnTo>
                  <a:lnTo>
                    <a:pt x="52692" y="230073"/>
                  </a:lnTo>
                  <a:lnTo>
                    <a:pt x="52514" y="230238"/>
                  </a:lnTo>
                  <a:lnTo>
                    <a:pt x="46355" y="235369"/>
                  </a:lnTo>
                  <a:lnTo>
                    <a:pt x="41744" y="244195"/>
                  </a:lnTo>
                  <a:lnTo>
                    <a:pt x="41808" y="250926"/>
                  </a:lnTo>
                  <a:lnTo>
                    <a:pt x="55714" y="288264"/>
                  </a:lnTo>
                  <a:lnTo>
                    <a:pt x="75590" y="326796"/>
                  </a:lnTo>
                  <a:lnTo>
                    <a:pt x="102044" y="358863"/>
                  </a:lnTo>
                  <a:lnTo>
                    <a:pt x="104546" y="358482"/>
                  </a:lnTo>
                  <a:lnTo>
                    <a:pt x="106502" y="357111"/>
                  </a:lnTo>
                  <a:lnTo>
                    <a:pt x="113347" y="353148"/>
                  </a:lnTo>
                  <a:lnTo>
                    <a:pt x="122161" y="347154"/>
                  </a:lnTo>
                  <a:lnTo>
                    <a:pt x="125920" y="344589"/>
                  </a:lnTo>
                  <a:lnTo>
                    <a:pt x="126365" y="344335"/>
                  </a:lnTo>
                  <a:lnTo>
                    <a:pt x="156400" y="401599"/>
                  </a:lnTo>
                  <a:lnTo>
                    <a:pt x="156641" y="402209"/>
                  </a:lnTo>
                  <a:lnTo>
                    <a:pt x="157137" y="403199"/>
                  </a:lnTo>
                  <a:lnTo>
                    <a:pt x="157327" y="403948"/>
                  </a:lnTo>
                  <a:lnTo>
                    <a:pt x="157327" y="386232"/>
                  </a:lnTo>
                  <a:lnTo>
                    <a:pt x="136588" y="344322"/>
                  </a:lnTo>
                  <a:lnTo>
                    <a:pt x="135343" y="341807"/>
                  </a:lnTo>
                  <a:lnTo>
                    <a:pt x="133261" y="337629"/>
                  </a:lnTo>
                  <a:lnTo>
                    <a:pt x="130200" y="334670"/>
                  </a:lnTo>
                  <a:lnTo>
                    <a:pt x="124904" y="332651"/>
                  </a:lnTo>
                  <a:lnTo>
                    <a:pt x="122605" y="332790"/>
                  </a:lnTo>
                  <a:lnTo>
                    <a:pt x="108343" y="342468"/>
                  </a:lnTo>
                  <a:lnTo>
                    <a:pt x="101473" y="346456"/>
                  </a:lnTo>
                  <a:lnTo>
                    <a:pt x="100368" y="347154"/>
                  </a:lnTo>
                  <a:lnTo>
                    <a:pt x="99898" y="347103"/>
                  </a:lnTo>
                  <a:lnTo>
                    <a:pt x="99288" y="346900"/>
                  </a:lnTo>
                  <a:lnTo>
                    <a:pt x="90678" y="336740"/>
                  </a:lnTo>
                  <a:lnTo>
                    <a:pt x="88099" y="332790"/>
                  </a:lnTo>
                  <a:lnTo>
                    <a:pt x="85001" y="327558"/>
                  </a:lnTo>
                  <a:lnTo>
                    <a:pt x="81457" y="321424"/>
                  </a:lnTo>
                  <a:lnTo>
                    <a:pt x="62344" y="284416"/>
                  </a:lnTo>
                  <a:lnTo>
                    <a:pt x="49999" y="251536"/>
                  </a:lnTo>
                  <a:lnTo>
                    <a:pt x="50114" y="247954"/>
                  </a:lnTo>
                  <a:lnTo>
                    <a:pt x="50546" y="246837"/>
                  </a:lnTo>
                  <a:lnTo>
                    <a:pt x="50888" y="246380"/>
                  </a:lnTo>
                  <a:lnTo>
                    <a:pt x="51765" y="245757"/>
                  </a:lnTo>
                  <a:lnTo>
                    <a:pt x="57988" y="240576"/>
                  </a:lnTo>
                  <a:lnTo>
                    <a:pt x="65582" y="235369"/>
                  </a:lnTo>
                  <a:lnTo>
                    <a:pt x="70472" y="232016"/>
                  </a:lnTo>
                  <a:lnTo>
                    <a:pt x="70802" y="231686"/>
                  </a:lnTo>
                  <a:lnTo>
                    <a:pt x="73025" y="229831"/>
                  </a:lnTo>
                  <a:lnTo>
                    <a:pt x="74155" y="226491"/>
                  </a:lnTo>
                  <a:lnTo>
                    <a:pt x="74079" y="220484"/>
                  </a:lnTo>
                  <a:lnTo>
                    <a:pt x="73952" y="219494"/>
                  </a:lnTo>
                  <a:lnTo>
                    <a:pt x="73431" y="217081"/>
                  </a:lnTo>
                  <a:lnTo>
                    <a:pt x="72212" y="214274"/>
                  </a:lnTo>
                  <a:lnTo>
                    <a:pt x="71932" y="213525"/>
                  </a:lnTo>
                  <a:lnTo>
                    <a:pt x="44132" y="157924"/>
                  </a:lnTo>
                  <a:lnTo>
                    <a:pt x="40767" y="151193"/>
                  </a:lnTo>
                  <a:lnTo>
                    <a:pt x="37731" y="148272"/>
                  </a:lnTo>
                  <a:lnTo>
                    <a:pt x="32435" y="146253"/>
                  </a:lnTo>
                  <a:lnTo>
                    <a:pt x="30111" y="146380"/>
                  </a:lnTo>
                  <a:lnTo>
                    <a:pt x="28232" y="147726"/>
                  </a:lnTo>
                  <a:lnTo>
                    <a:pt x="15849" y="156260"/>
                  </a:lnTo>
                  <a:lnTo>
                    <a:pt x="9537" y="161505"/>
                  </a:lnTo>
                  <a:lnTo>
                    <a:pt x="9436" y="161632"/>
                  </a:lnTo>
                  <a:lnTo>
                    <a:pt x="7366" y="163601"/>
                  </a:lnTo>
                  <a:lnTo>
                    <a:pt x="5080" y="167208"/>
                  </a:lnTo>
                  <a:lnTo>
                    <a:pt x="1333" y="178841"/>
                  </a:lnTo>
                  <a:lnTo>
                    <a:pt x="0" y="186855"/>
                  </a:lnTo>
                  <a:lnTo>
                    <a:pt x="101" y="197396"/>
                  </a:lnTo>
                  <a:lnTo>
                    <a:pt x="7823" y="245414"/>
                  </a:lnTo>
                  <a:lnTo>
                    <a:pt x="36106" y="317677"/>
                  </a:lnTo>
                  <a:lnTo>
                    <a:pt x="62738" y="366369"/>
                  </a:lnTo>
                  <a:lnTo>
                    <a:pt x="86639" y="399237"/>
                  </a:lnTo>
                  <a:lnTo>
                    <a:pt x="116128" y="425145"/>
                  </a:lnTo>
                  <a:lnTo>
                    <a:pt x="132041" y="431203"/>
                  </a:lnTo>
                  <a:lnTo>
                    <a:pt x="138074" y="431177"/>
                  </a:lnTo>
                  <a:lnTo>
                    <a:pt x="140373" y="430542"/>
                  </a:lnTo>
                  <a:lnTo>
                    <a:pt x="142151" y="429374"/>
                  </a:lnTo>
                  <a:lnTo>
                    <a:pt x="149301" y="425450"/>
                  </a:lnTo>
                  <a:lnTo>
                    <a:pt x="157594" y="419823"/>
                  </a:lnTo>
                  <a:lnTo>
                    <a:pt x="164299" y="415264"/>
                  </a:lnTo>
                  <a:lnTo>
                    <a:pt x="165633" y="411708"/>
                  </a:lnTo>
                  <a:close/>
                </a:path>
                <a:path w="360679" h="431800">
                  <a:moveTo>
                    <a:pt x="360095" y="42735"/>
                  </a:moveTo>
                  <a:lnTo>
                    <a:pt x="360083" y="42151"/>
                  </a:lnTo>
                  <a:lnTo>
                    <a:pt x="359791" y="41529"/>
                  </a:lnTo>
                  <a:lnTo>
                    <a:pt x="359194" y="41135"/>
                  </a:lnTo>
                  <a:lnTo>
                    <a:pt x="358343" y="40830"/>
                  </a:lnTo>
                  <a:lnTo>
                    <a:pt x="341058" y="34264"/>
                  </a:lnTo>
                  <a:lnTo>
                    <a:pt x="341058" y="40665"/>
                  </a:lnTo>
                  <a:lnTo>
                    <a:pt x="338823" y="40741"/>
                  </a:lnTo>
                  <a:lnTo>
                    <a:pt x="338823" y="45250"/>
                  </a:lnTo>
                  <a:lnTo>
                    <a:pt x="200964" y="97993"/>
                  </a:lnTo>
                  <a:lnTo>
                    <a:pt x="208737" y="62318"/>
                  </a:lnTo>
                  <a:lnTo>
                    <a:pt x="208826" y="61937"/>
                  </a:lnTo>
                  <a:lnTo>
                    <a:pt x="231216" y="61201"/>
                  </a:lnTo>
                  <a:lnTo>
                    <a:pt x="232841" y="60883"/>
                  </a:lnTo>
                  <a:lnTo>
                    <a:pt x="234975" y="60490"/>
                  </a:lnTo>
                  <a:lnTo>
                    <a:pt x="240576" y="58343"/>
                  </a:lnTo>
                  <a:lnTo>
                    <a:pt x="242443" y="56896"/>
                  </a:lnTo>
                  <a:lnTo>
                    <a:pt x="244322" y="48348"/>
                  </a:lnTo>
                  <a:lnTo>
                    <a:pt x="338823" y="45250"/>
                  </a:lnTo>
                  <a:lnTo>
                    <a:pt x="338823" y="40741"/>
                  </a:lnTo>
                  <a:lnTo>
                    <a:pt x="245313" y="43815"/>
                  </a:lnTo>
                  <a:lnTo>
                    <a:pt x="253085" y="8128"/>
                  </a:lnTo>
                  <a:lnTo>
                    <a:pt x="253263" y="7277"/>
                  </a:lnTo>
                  <a:lnTo>
                    <a:pt x="341058" y="40665"/>
                  </a:lnTo>
                  <a:lnTo>
                    <a:pt x="341058" y="34264"/>
                  </a:lnTo>
                  <a:lnTo>
                    <a:pt x="270129" y="7277"/>
                  </a:lnTo>
                  <a:lnTo>
                    <a:pt x="252780" y="673"/>
                  </a:lnTo>
                  <a:lnTo>
                    <a:pt x="252006" y="355"/>
                  </a:lnTo>
                  <a:lnTo>
                    <a:pt x="250990" y="139"/>
                  </a:lnTo>
                  <a:lnTo>
                    <a:pt x="248602" y="0"/>
                  </a:lnTo>
                  <a:lnTo>
                    <a:pt x="247357" y="50"/>
                  </a:lnTo>
                  <a:lnTo>
                    <a:pt x="246202" y="139"/>
                  </a:lnTo>
                  <a:lnTo>
                    <a:pt x="245173" y="355"/>
                  </a:lnTo>
                  <a:lnTo>
                    <a:pt x="241274" y="1854"/>
                  </a:lnTo>
                  <a:lnTo>
                    <a:pt x="241274" y="8128"/>
                  </a:lnTo>
                  <a:lnTo>
                    <a:pt x="230949" y="55511"/>
                  </a:lnTo>
                  <a:lnTo>
                    <a:pt x="230403" y="55930"/>
                  </a:lnTo>
                  <a:lnTo>
                    <a:pt x="228650" y="56603"/>
                  </a:lnTo>
                  <a:lnTo>
                    <a:pt x="227545" y="56819"/>
                  </a:lnTo>
                  <a:lnTo>
                    <a:pt x="196938" y="57823"/>
                  </a:lnTo>
                  <a:lnTo>
                    <a:pt x="196938" y="62318"/>
                  </a:lnTo>
                  <a:lnTo>
                    <a:pt x="188963" y="98844"/>
                  </a:lnTo>
                  <a:lnTo>
                    <a:pt x="101206" y="65468"/>
                  </a:lnTo>
                  <a:lnTo>
                    <a:pt x="196938" y="62318"/>
                  </a:lnTo>
                  <a:lnTo>
                    <a:pt x="196938" y="57823"/>
                  </a:lnTo>
                  <a:lnTo>
                    <a:pt x="103378" y="60883"/>
                  </a:lnTo>
                  <a:lnTo>
                    <a:pt x="241274" y="8128"/>
                  </a:lnTo>
                  <a:lnTo>
                    <a:pt x="241274" y="1854"/>
                  </a:lnTo>
                  <a:lnTo>
                    <a:pt x="83019" y="62382"/>
                  </a:lnTo>
                  <a:lnTo>
                    <a:pt x="82448" y="62788"/>
                  </a:lnTo>
                  <a:lnTo>
                    <a:pt x="82156" y="63322"/>
                  </a:lnTo>
                  <a:lnTo>
                    <a:pt x="82067" y="64262"/>
                  </a:lnTo>
                  <a:lnTo>
                    <a:pt x="82677" y="64846"/>
                  </a:lnTo>
                  <a:lnTo>
                    <a:pt x="190258" y="105765"/>
                  </a:lnTo>
                  <a:lnTo>
                    <a:pt x="191147" y="105956"/>
                  </a:lnTo>
                  <a:lnTo>
                    <a:pt x="193014" y="106121"/>
                  </a:lnTo>
                  <a:lnTo>
                    <a:pt x="194538" y="106108"/>
                  </a:lnTo>
                  <a:lnTo>
                    <a:pt x="196024" y="105994"/>
                  </a:lnTo>
                  <a:lnTo>
                    <a:pt x="197078" y="105778"/>
                  </a:lnTo>
                  <a:lnTo>
                    <a:pt x="215188" y="98844"/>
                  </a:lnTo>
                  <a:lnTo>
                    <a:pt x="217411" y="97993"/>
                  </a:lnTo>
                  <a:lnTo>
                    <a:pt x="355269" y="45250"/>
                  </a:lnTo>
                  <a:lnTo>
                    <a:pt x="359029" y="43815"/>
                  </a:lnTo>
                  <a:lnTo>
                    <a:pt x="359206" y="43738"/>
                  </a:lnTo>
                  <a:lnTo>
                    <a:pt x="359803" y="43332"/>
                  </a:lnTo>
                  <a:lnTo>
                    <a:pt x="360095" y="42735"/>
                  </a:lnTo>
                  <a:close/>
                </a:path>
              </a:pathLst>
            </a:custGeom>
            <a:solidFill>
              <a:srgbClr val="ED3A38"/>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pic>
          <p:nvPicPr>
            <p:cNvPr id="21" name="object 21"/>
            <p:cNvPicPr/>
            <p:nvPr/>
          </p:nvPicPr>
          <p:blipFill>
            <a:blip r:embed="rId8" cstate="print"/>
            <a:stretch>
              <a:fillRect/>
            </a:stretch>
          </p:blipFill>
          <p:spPr>
            <a:xfrm>
              <a:off x="5827294" y="7837531"/>
              <a:ext cx="148423" cy="200181"/>
            </a:xfrm>
            <a:prstGeom prst="rect">
              <a:avLst/>
            </a:prstGeom>
          </p:spPr>
        </p:pic>
      </p:grpSp>
      <p:grpSp>
        <p:nvGrpSpPr>
          <p:cNvPr id="22" name="object 22"/>
          <p:cNvGrpSpPr/>
          <p:nvPr/>
        </p:nvGrpSpPr>
        <p:grpSpPr>
          <a:xfrm>
            <a:off x="4750715" y="4872512"/>
            <a:ext cx="579979" cy="579979"/>
            <a:chOff x="6536213" y="7409607"/>
            <a:chExt cx="904875" cy="904875"/>
          </a:xfrm>
        </p:grpSpPr>
        <p:sp>
          <p:nvSpPr>
            <p:cNvPr id="23" name="object 23"/>
            <p:cNvSpPr/>
            <p:nvPr/>
          </p:nvSpPr>
          <p:spPr>
            <a:xfrm>
              <a:off x="6536213" y="7409607"/>
              <a:ext cx="904875" cy="904875"/>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3399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pic>
          <p:nvPicPr>
            <p:cNvPr id="24" name="object 24"/>
            <p:cNvPicPr/>
            <p:nvPr/>
          </p:nvPicPr>
          <p:blipFill>
            <a:blip r:embed="rId9" cstate="print"/>
            <a:stretch>
              <a:fillRect/>
            </a:stretch>
          </p:blipFill>
          <p:spPr>
            <a:xfrm>
              <a:off x="6873620" y="7593575"/>
              <a:ext cx="225680" cy="432692"/>
            </a:xfrm>
            <a:prstGeom prst="rect">
              <a:avLst/>
            </a:prstGeom>
          </p:spPr>
        </p:pic>
        <p:sp>
          <p:nvSpPr>
            <p:cNvPr id="25" name="object 25"/>
            <p:cNvSpPr/>
            <p:nvPr/>
          </p:nvSpPr>
          <p:spPr>
            <a:xfrm>
              <a:off x="6591504" y="7732050"/>
              <a:ext cx="789940" cy="480059"/>
            </a:xfrm>
            <a:custGeom>
              <a:avLst/>
              <a:gdLst/>
              <a:ahLst/>
              <a:cxnLst/>
              <a:rect l="l" t="t" r="r" b="b"/>
              <a:pathLst>
                <a:path w="789940" h="480059">
                  <a:moveTo>
                    <a:pt x="518427" y="480066"/>
                  </a:moveTo>
                  <a:lnTo>
                    <a:pt x="280538" y="480066"/>
                  </a:lnTo>
                  <a:lnTo>
                    <a:pt x="277472" y="476960"/>
                  </a:lnTo>
                  <a:lnTo>
                    <a:pt x="277472" y="469301"/>
                  </a:lnTo>
                  <a:lnTo>
                    <a:pt x="280538" y="466194"/>
                  </a:lnTo>
                  <a:lnTo>
                    <a:pt x="365138" y="466194"/>
                  </a:lnTo>
                  <a:lnTo>
                    <a:pt x="365138" y="340291"/>
                  </a:lnTo>
                  <a:lnTo>
                    <a:pt x="323577" y="330130"/>
                  </a:lnTo>
                  <a:lnTo>
                    <a:pt x="287747" y="308624"/>
                  </a:lnTo>
                  <a:lnTo>
                    <a:pt x="259661" y="277808"/>
                  </a:lnTo>
                  <a:lnTo>
                    <a:pt x="241332" y="239715"/>
                  </a:lnTo>
                  <a:lnTo>
                    <a:pt x="234775" y="196382"/>
                  </a:lnTo>
                  <a:lnTo>
                    <a:pt x="234775" y="133865"/>
                  </a:lnTo>
                  <a:lnTo>
                    <a:pt x="180493" y="134129"/>
                  </a:lnTo>
                  <a:lnTo>
                    <a:pt x="175247" y="134129"/>
                  </a:lnTo>
                  <a:lnTo>
                    <a:pt x="170915" y="130044"/>
                  </a:lnTo>
                  <a:lnTo>
                    <a:pt x="169158" y="123460"/>
                  </a:lnTo>
                  <a:lnTo>
                    <a:pt x="157384" y="87776"/>
                  </a:lnTo>
                  <a:lnTo>
                    <a:pt x="139415" y="169226"/>
                  </a:lnTo>
                  <a:lnTo>
                    <a:pt x="138101" y="175561"/>
                  </a:lnTo>
                  <a:lnTo>
                    <a:pt x="133636" y="177747"/>
                  </a:lnTo>
                  <a:lnTo>
                    <a:pt x="130271" y="177747"/>
                  </a:lnTo>
                  <a:lnTo>
                    <a:pt x="126852" y="177707"/>
                  </a:lnTo>
                  <a:lnTo>
                    <a:pt x="122433" y="175331"/>
                  </a:lnTo>
                  <a:lnTo>
                    <a:pt x="97971" y="41192"/>
                  </a:lnTo>
                  <a:lnTo>
                    <a:pt x="72103" y="200816"/>
                  </a:lnTo>
                  <a:lnTo>
                    <a:pt x="67637" y="203280"/>
                  </a:lnTo>
                  <a:lnTo>
                    <a:pt x="64146" y="203339"/>
                  </a:lnTo>
                  <a:lnTo>
                    <a:pt x="60581" y="203339"/>
                  </a:lnTo>
                  <a:lnTo>
                    <a:pt x="56189" y="201054"/>
                  </a:lnTo>
                  <a:lnTo>
                    <a:pt x="38048" y="108605"/>
                  </a:lnTo>
                  <a:lnTo>
                    <a:pt x="3065" y="108605"/>
                  </a:lnTo>
                  <a:lnTo>
                    <a:pt x="0" y="105497"/>
                  </a:lnTo>
                  <a:lnTo>
                    <a:pt x="0" y="97840"/>
                  </a:lnTo>
                  <a:lnTo>
                    <a:pt x="3065" y="94734"/>
                  </a:lnTo>
                  <a:lnTo>
                    <a:pt x="46938" y="94734"/>
                  </a:lnTo>
                  <a:lnTo>
                    <a:pt x="49750" y="97072"/>
                  </a:lnTo>
                  <a:lnTo>
                    <a:pt x="63593" y="167624"/>
                  </a:lnTo>
                  <a:lnTo>
                    <a:pt x="90369" y="2456"/>
                  </a:lnTo>
                  <a:lnTo>
                    <a:pt x="94186" y="35"/>
                  </a:lnTo>
                  <a:lnTo>
                    <a:pt x="97583" y="0"/>
                  </a:lnTo>
                  <a:lnTo>
                    <a:pt x="100928" y="184"/>
                  </a:lnTo>
                  <a:lnTo>
                    <a:pt x="104812" y="2293"/>
                  </a:lnTo>
                  <a:lnTo>
                    <a:pt x="105770" y="7576"/>
                  </a:lnTo>
                  <a:lnTo>
                    <a:pt x="130782" y="144732"/>
                  </a:lnTo>
                  <a:lnTo>
                    <a:pt x="148291" y="65380"/>
                  </a:lnTo>
                  <a:lnTo>
                    <a:pt x="149162" y="61154"/>
                  </a:lnTo>
                  <a:lnTo>
                    <a:pt x="152241" y="58291"/>
                  </a:lnTo>
                  <a:lnTo>
                    <a:pt x="156114" y="58174"/>
                  </a:lnTo>
                  <a:lnTo>
                    <a:pt x="159172" y="58101"/>
                  </a:lnTo>
                  <a:lnTo>
                    <a:pt x="162980" y="60107"/>
                  </a:lnTo>
                  <a:lnTo>
                    <a:pt x="164244" y="64834"/>
                  </a:lnTo>
                  <a:lnTo>
                    <a:pt x="182265" y="119456"/>
                  </a:lnTo>
                  <a:lnTo>
                    <a:pt x="182352" y="119768"/>
                  </a:lnTo>
                  <a:lnTo>
                    <a:pt x="182434" y="120033"/>
                  </a:lnTo>
                  <a:lnTo>
                    <a:pt x="182508" y="120249"/>
                  </a:lnTo>
                  <a:lnTo>
                    <a:pt x="241591" y="119962"/>
                  </a:lnTo>
                  <a:lnTo>
                    <a:pt x="242097" y="119962"/>
                  </a:lnTo>
                  <a:lnTo>
                    <a:pt x="242557" y="120008"/>
                  </a:lnTo>
                  <a:lnTo>
                    <a:pt x="243218" y="120145"/>
                  </a:lnTo>
                  <a:lnTo>
                    <a:pt x="243416" y="120232"/>
                  </a:lnTo>
                  <a:lnTo>
                    <a:pt x="243846" y="120364"/>
                  </a:lnTo>
                  <a:lnTo>
                    <a:pt x="244075" y="120413"/>
                  </a:lnTo>
                  <a:lnTo>
                    <a:pt x="244482" y="120587"/>
                  </a:lnTo>
                  <a:lnTo>
                    <a:pt x="244655" y="120706"/>
                  </a:lnTo>
                  <a:lnTo>
                    <a:pt x="245042" y="120917"/>
                  </a:lnTo>
                  <a:lnTo>
                    <a:pt x="245257" y="121011"/>
                  </a:lnTo>
                  <a:lnTo>
                    <a:pt x="245627" y="121265"/>
                  </a:lnTo>
                  <a:lnTo>
                    <a:pt x="245782" y="121418"/>
                  </a:lnTo>
                  <a:lnTo>
                    <a:pt x="246119" y="121701"/>
                  </a:lnTo>
                  <a:lnTo>
                    <a:pt x="246305" y="121828"/>
                  </a:lnTo>
                  <a:lnTo>
                    <a:pt x="246620" y="122146"/>
                  </a:lnTo>
                  <a:lnTo>
                    <a:pt x="246746" y="122333"/>
                  </a:lnTo>
                  <a:lnTo>
                    <a:pt x="247024" y="122675"/>
                  </a:lnTo>
                  <a:lnTo>
                    <a:pt x="247176" y="122828"/>
                  </a:lnTo>
                  <a:lnTo>
                    <a:pt x="247423" y="123195"/>
                  </a:lnTo>
                  <a:lnTo>
                    <a:pt x="247511" y="123404"/>
                  </a:lnTo>
                  <a:lnTo>
                    <a:pt x="247721" y="123797"/>
                  </a:lnTo>
                  <a:lnTo>
                    <a:pt x="247844" y="123980"/>
                  </a:lnTo>
                  <a:lnTo>
                    <a:pt x="248017" y="124394"/>
                  </a:lnTo>
                  <a:lnTo>
                    <a:pt x="248065" y="124620"/>
                  </a:lnTo>
                  <a:lnTo>
                    <a:pt x="248198" y="125053"/>
                  </a:lnTo>
                  <a:lnTo>
                    <a:pt x="248284" y="125260"/>
                  </a:lnTo>
                  <a:lnTo>
                    <a:pt x="248376" y="125703"/>
                  </a:lnTo>
                  <a:lnTo>
                    <a:pt x="248376" y="125936"/>
                  </a:lnTo>
                  <a:lnTo>
                    <a:pt x="248425" y="126397"/>
                  </a:lnTo>
                  <a:lnTo>
                    <a:pt x="248473" y="126625"/>
                  </a:lnTo>
                  <a:lnTo>
                    <a:pt x="248473" y="126864"/>
                  </a:lnTo>
                  <a:lnTo>
                    <a:pt x="248473" y="196382"/>
                  </a:lnTo>
                  <a:lnTo>
                    <a:pt x="258626" y="247172"/>
                  </a:lnTo>
                  <a:lnTo>
                    <a:pt x="286295" y="288694"/>
                  </a:lnTo>
                  <a:lnTo>
                    <a:pt x="327300" y="316713"/>
                  </a:lnTo>
                  <a:lnTo>
                    <a:pt x="377459" y="326993"/>
                  </a:lnTo>
                  <a:lnTo>
                    <a:pt x="412451" y="326993"/>
                  </a:lnTo>
                  <a:lnTo>
                    <a:pt x="462610" y="316713"/>
                  </a:lnTo>
                  <a:lnTo>
                    <a:pt x="503615" y="288694"/>
                  </a:lnTo>
                  <a:lnTo>
                    <a:pt x="531284" y="247172"/>
                  </a:lnTo>
                  <a:lnTo>
                    <a:pt x="541437" y="196382"/>
                  </a:lnTo>
                  <a:lnTo>
                    <a:pt x="541437" y="126896"/>
                  </a:lnTo>
                  <a:lnTo>
                    <a:pt x="541437" y="126625"/>
                  </a:lnTo>
                  <a:lnTo>
                    <a:pt x="541485" y="126397"/>
                  </a:lnTo>
                  <a:lnTo>
                    <a:pt x="541534" y="125936"/>
                  </a:lnTo>
                  <a:lnTo>
                    <a:pt x="541534" y="125703"/>
                  </a:lnTo>
                  <a:lnTo>
                    <a:pt x="541582" y="125483"/>
                  </a:lnTo>
                  <a:lnTo>
                    <a:pt x="541626" y="125260"/>
                  </a:lnTo>
                  <a:lnTo>
                    <a:pt x="541713" y="125053"/>
                  </a:lnTo>
                  <a:lnTo>
                    <a:pt x="541781" y="124838"/>
                  </a:lnTo>
                  <a:lnTo>
                    <a:pt x="541844" y="124620"/>
                  </a:lnTo>
                  <a:lnTo>
                    <a:pt x="541893" y="124394"/>
                  </a:lnTo>
                  <a:lnTo>
                    <a:pt x="542067" y="123980"/>
                  </a:lnTo>
                  <a:lnTo>
                    <a:pt x="542188" y="123797"/>
                  </a:lnTo>
                  <a:lnTo>
                    <a:pt x="542401" y="123404"/>
                  </a:lnTo>
                  <a:lnTo>
                    <a:pt x="542488" y="123195"/>
                  </a:lnTo>
                  <a:lnTo>
                    <a:pt x="542735" y="122828"/>
                  </a:lnTo>
                  <a:lnTo>
                    <a:pt x="542886" y="122675"/>
                  </a:lnTo>
                  <a:lnTo>
                    <a:pt x="543167" y="122333"/>
                  </a:lnTo>
                  <a:lnTo>
                    <a:pt x="543293" y="122146"/>
                  </a:lnTo>
                  <a:lnTo>
                    <a:pt x="543608" y="121828"/>
                  </a:lnTo>
                  <a:lnTo>
                    <a:pt x="543792" y="121701"/>
                  </a:lnTo>
                  <a:lnTo>
                    <a:pt x="544131" y="121418"/>
                  </a:lnTo>
                  <a:lnTo>
                    <a:pt x="544281" y="121265"/>
                  </a:lnTo>
                  <a:lnTo>
                    <a:pt x="544655" y="121011"/>
                  </a:lnTo>
                  <a:lnTo>
                    <a:pt x="544868" y="120917"/>
                  </a:lnTo>
                  <a:lnTo>
                    <a:pt x="545260" y="120706"/>
                  </a:lnTo>
                  <a:lnTo>
                    <a:pt x="545430" y="120587"/>
                  </a:lnTo>
                  <a:lnTo>
                    <a:pt x="545837" y="120413"/>
                  </a:lnTo>
                  <a:lnTo>
                    <a:pt x="546065" y="120364"/>
                  </a:lnTo>
                  <a:lnTo>
                    <a:pt x="546496" y="120232"/>
                  </a:lnTo>
                  <a:lnTo>
                    <a:pt x="546695" y="120145"/>
                  </a:lnTo>
                  <a:lnTo>
                    <a:pt x="547354" y="120008"/>
                  </a:lnTo>
                  <a:lnTo>
                    <a:pt x="547814" y="119962"/>
                  </a:lnTo>
                  <a:lnTo>
                    <a:pt x="548284" y="119962"/>
                  </a:lnTo>
                  <a:lnTo>
                    <a:pt x="607407" y="120249"/>
                  </a:lnTo>
                  <a:lnTo>
                    <a:pt x="607494" y="119988"/>
                  </a:lnTo>
                  <a:lnTo>
                    <a:pt x="607533" y="119840"/>
                  </a:lnTo>
                  <a:lnTo>
                    <a:pt x="625783" y="64450"/>
                  </a:lnTo>
                  <a:lnTo>
                    <a:pt x="626926" y="60115"/>
                  </a:lnTo>
                  <a:lnTo>
                    <a:pt x="630692" y="58043"/>
                  </a:lnTo>
                  <a:lnTo>
                    <a:pt x="633788" y="58174"/>
                  </a:lnTo>
                  <a:lnTo>
                    <a:pt x="637660" y="58287"/>
                  </a:lnTo>
                  <a:lnTo>
                    <a:pt x="640747" y="61149"/>
                  </a:lnTo>
                  <a:lnTo>
                    <a:pt x="641639" y="65466"/>
                  </a:lnTo>
                  <a:lnTo>
                    <a:pt x="659124" y="144722"/>
                  </a:lnTo>
                  <a:lnTo>
                    <a:pt x="684139" y="7571"/>
                  </a:lnTo>
                  <a:lnTo>
                    <a:pt x="685099" y="2333"/>
                  </a:lnTo>
                  <a:lnTo>
                    <a:pt x="688893" y="0"/>
                  </a:lnTo>
                  <a:lnTo>
                    <a:pt x="692256" y="0"/>
                  </a:lnTo>
                  <a:lnTo>
                    <a:pt x="695731" y="35"/>
                  </a:lnTo>
                  <a:lnTo>
                    <a:pt x="699545" y="2465"/>
                  </a:lnTo>
                  <a:lnTo>
                    <a:pt x="700407" y="7807"/>
                  </a:lnTo>
                  <a:lnTo>
                    <a:pt x="726315" y="167628"/>
                  </a:lnTo>
                  <a:lnTo>
                    <a:pt x="739525" y="100319"/>
                  </a:lnTo>
                  <a:lnTo>
                    <a:pt x="740159" y="97072"/>
                  </a:lnTo>
                  <a:lnTo>
                    <a:pt x="742970" y="94734"/>
                  </a:lnTo>
                  <a:lnTo>
                    <a:pt x="783062" y="94734"/>
                  </a:lnTo>
                  <a:lnTo>
                    <a:pt x="786846" y="94734"/>
                  </a:lnTo>
                  <a:lnTo>
                    <a:pt x="789910" y="97840"/>
                  </a:lnTo>
                  <a:lnTo>
                    <a:pt x="789910" y="105497"/>
                  </a:lnTo>
                  <a:lnTo>
                    <a:pt x="786846" y="108605"/>
                  </a:lnTo>
                  <a:lnTo>
                    <a:pt x="751863" y="108605"/>
                  </a:lnTo>
                  <a:lnTo>
                    <a:pt x="734994" y="194570"/>
                  </a:lnTo>
                  <a:lnTo>
                    <a:pt x="733724" y="201054"/>
                  </a:lnTo>
                  <a:lnTo>
                    <a:pt x="729329" y="203339"/>
                  </a:lnTo>
                  <a:lnTo>
                    <a:pt x="725892" y="203339"/>
                  </a:lnTo>
                  <a:lnTo>
                    <a:pt x="722273" y="203280"/>
                  </a:lnTo>
                  <a:lnTo>
                    <a:pt x="717810" y="200816"/>
                  </a:lnTo>
                  <a:lnTo>
                    <a:pt x="691936" y="41192"/>
                  </a:lnTo>
                  <a:lnTo>
                    <a:pt x="668675" y="168780"/>
                  </a:lnTo>
                  <a:lnTo>
                    <a:pt x="667474" y="175335"/>
                  </a:lnTo>
                  <a:lnTo>
                    <a:pt x="663053" y="177707"/>
                  </a:lnTo>
                  <a:lnTo>
                    <a:pt x="659632" y="177747"/>
                  </a:lnTo>
                  <a:lnTo>
                    <a:pt x="656163" y="177747"/>
                  </a:lnTo>
                  <a:lnTo>
                    <a:pt x="651791" y="175499"/>
                  </a:lnTo>
                  <a:lnTo>
                    <a:pt x="650478" y="169136"/>
                  </a:lnTo>
                  <a:lnTo>
                    <a:pt x="632523" y="87772"/>
                  </a:lnTo>
                  <a:lnTo>
                    <a:pt x="620641" y="123844"/>
                  </a:lnTo>
                  <a:lnTo>
                    <a:pt x="618998" y="130044"/>
                  </a:lnTo>
                  <a:lnTo>
                    <a:pt x="614661" y="134129"/>
                  </a:lnTo>
                  <a:lnTo>
                    <a:pt x="609451" y="134129"/>
                  </a:lnTo>
                  <a:lnTo>
                    <a:pt x="555137" y="133865"/>
                  </a:lnTo>
                  <a:lnTo>
                    <a:pt x="555137" y="196382"/>
                  </a:lnTo>
                  <a:lnTo>
                    <a:pt x="548580" y="239715"/>
                  </a:lnTo>
                  <a:lnTo>
                    <a:pt x="530251" y="277808"/>
                  </a:lnTo>
                  <a:lnTo>
                    <a:pt x="502164" y="308624"/>
                  </a:lnTo>
                  <a:lnTo>
                    <a:pt x="466334" y="330130"/>
                  </a:lnTo>
                  <a:lnTo>
                    <a:pt x="424773" y="340291"/>
                  </a:lnTo>
                  <a:lnTo>
                    <a:pt x="424773" y="466194"/>
                  </a:lnTo>
                  <a:lnTo>
                    <a:pt x="518427" y="466194"/>
                  </a:lnTo>
                  <a:lnTo>
                    <a:pt x="521491" y="469301"/>
                  </a:lnTo>
                  <a:lnTo>
                    <a:pt x="521491" y="476960"/>
                  </a:lnTo>
                  <a:lnTo>
                    <a:pt x="518427" y="480066"/>
                  </a:lnTo>
                  <a:close/>
                </a:path>
              </a:pathLst>
            </a:custGeom>
            <a:solidFill>
              <a:srgbClr val="FFFF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grpSp>
      <p:sp>
        <p:nvSpPr>
          <p:cNvPr id="26" name="object 26"/>
          <p:cNvSpPr/>
          <p:nvPr/>
        </p:nvSpPr>
        <p:spPr>
          <a:xfrm>
            <a:off x="561332" y="6174715"/>
            <a:ext cx="4843335" cy="640216"/>
          </a:xfrm>
          <a:custGeom>
            <a:avLst/>
            <a:gdLst/>
            <a:ahLst/>
            <a:cxnLst/>
            <a:rect l="l" t="t" r="r" b="b"/>
            <a:pathLst>
              <a:path w="7556500" h="998854">
                <a:moveTo>
                  <a:pt x="7555991" y="998496"/>
                </a:moveTo>
                <a:lnTo>
                  <a:pt x="0" y="998496"/>
                </a:lnTo>
                <a:lnTo>
                  <a:pt x="0" y="0"/>
                </a:lnTo>
                <a:lnTo>
                  <a:pt x="7555991" y="0"/>
                </a:lnTo>
                <a:lnTo>
                  <a:pt x="7555991" y="998496"/>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cs typeface="Arial"/>
              <a:sym typeface="Arial"/>
            </a:endParaRPr>
          </a:p>
        </p:txBody>
      </p:sp>
      <p:grpSp>
        <p:nvGrpSpPr>
          <p:cNvPr id="27" name="object 27"/>
          <p:cNvGrpSpPr/>
          <p:nvPr/>
        </p:nvGrpSpPr>
        <p:grpSpPr>
          <a:xfrm>
            <a:off x="2402917" y="4966419"/>
            <a:ext cx="329672" cy="371187"/>
            <a:chOff x="2873215" y="7556120"/>
            <a:chExt cx="514350" cy="579120"/>
          </a:xfrm>
        </p:grpSpPr>
        <p:sp>
          <p:nvSpPr>
            <p:cNvPr id="28" name="object 28"/>
            <p:cNvSpPr/>
            <p:nvPr/>
          </p:nvSpPr>
          <p:spPr>
            <a:xfrm>
              <a:off x="2919968" y="7556120"/>
              <a:ext cx="421005" cy="293370"/>
            </a:xfrm>
            <a:custGeom>
              <a:avLst/>
              <a:gdLst/>
              <a:ahLst/>
              <a:cxnLst/>
              <a:rect l="l" t="t" r="r" b="b"/>
              <a:pathLst>
                <a:path w="421004" h="293370">
                  <a:moveTo>
                    <a:pt x="420411" y="292944"/>
                  </a:moveTo>
                  <a:lnTo>
                    <a:pt x="322755" y="292944"/>
                  </a:lnTo>
                  <a:lnTo>
                    <a:pt x="322755" y="200345"/>
                  </a:lnTo>
                  <a:lnTo>
                    <a:pt x="322034" y="193111"/>
                  </a:lnTo>
                  <a:lnTo>
                    <a:pt x="307892" y="151923"/>
                  </a:lnTo>
                  <a:lnTo>
                    <a:pt x="278879" y="119218"/>
                  </a:lnTo>
                  <a:lnTo>
                    <a:pt x="239411" y="99976"/>
                  </a:lnTo>
                  <a:lnTo>
                    <a:pt x="217595" y="96414"/>
                  </a:lnTo>
                  <a:lnTo>
                    <a:pt x="202815" y="96414"/>
                  </a:lnTo>
                  <a:lnTo>
                    <a:pt x="160307" y="107676"/>
                  </a:lnTo>
                  <a:lnTo>
                    <a:pt x="125395" y="134158"/>
                  </a:lnTo>
                  <a:lnTo>
                    <a:pt x="103395" y="171829"/>
                  </a:lnTo>
                  <a:lnTo>
                    <a:pt x="97656" y="200345"/>
                  </a:lnTo>
                  <a:lnTo>
                    <a:pt x="97656" y="207648"/>
                  </a:lnTo>
                  <a:lnTo>
                    <a:pt x="0" y="207648"/>
                  </a:lnTo>
                  <a:lnTo>
                    <a:pt x="5402" y="160462"/>
                  </a:lnTo>
                  <a:lnTo>
                    <a:pt x="18666" y="121894"/>
                  </a:lnTo>
                  <a:lnTo>
                    <a:pt x="39287" y="86623"/>
                  </a:lnTo>
                  <a:lnTo>
                    <a:pt x="66471" y="56004"/>
                  </a:lnTo>
                  <a:lnTo>
                    <a:pt x="99176" y="31213"/>
                  </a:lnTo>
                  <a:lnTo>
                    <a:pt x="136146" y="13202"/>
                  </a:lnTo>
                  <a:lnTo>
                    <a:pt x="175959" y="2662"/>
                  </a:lnTo>
                  <a:lnTo>
                    <a:pt x="203323" y="0"/>
                  </a:lnTo>
                  <a:lnTo>
                    <a:pt x="217088" y="0"/>
                  </a:lnTo>
                  <a:lnTo>
                    <a:pt x="257952" y="5315"/>
                  </a:lnTo>
                  <a:lnTo>
                    <a:pt x="296983" y="18406"/>
                  </a:lnTo>
                  <a:lnTo>
                    <a:pt x="332681" y="38769"/>
                  </a:lnTo>
                  <a:lnTo>
                    <a:pt x="363675" y="65621"/>
                  </a:lnTo>
                  <a:lnTo>
                    <a:pt x="388775" y="97932"/>
                  </a:lnTo>
                  <a:lnTo>
                    <a:pt x="407017" y="134460"/>
                  </a:lnTo>
                  <a:lnTo>
                    <a:pt x="417700" y="173803"/>
                  </a:lnTo>
                  <a:lnTo>
                    <a:pt x="420408" y="200846"/>
                  </a:lnTo>
                  <a:lnTo>
                    <a:pt x="420411" y="292944"/>
                  </a:lnTo>
                  <a:close/>
                </a:path>
              </a:pathLst>
            </a:custGeom>
            <a:solidFill>
              <a:srgbClr val="DEE7F4"/>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29" name="object 29"/>
            <p:cNvSpPr/>
            <p:nvPr/>
          </p:nvSpPr>
          <p:spPr>
            <a:xfrm>
              <a:off x="2873215" y="7837604"/>
              <a:ext cx="514350" cy="297180"/>
            </a:xfrm>
            <a:custGeom>
              <a:avLst/>
              <a:gdLst/>
              <a:ahLst/>
              <a:cxnLst/>
              <a:rect l="l" t="t" r="r" b="b"/>
              <a:pathLst>
                <a:path w="514350" h="297179">
                  <a:moveTo>
                    <a:pt x="465322" y="297148"/>
                  </a:moveTo>
                  <a:lnTo>
                    <a:pt x="48473" y="297148"/>
                  </a:lnTo>
                  <a:lnTo>
                    <a:pt x="45099" y="296819"/>
                  </a:lnTo>
                  <a:lnTo>
                    <a:pt x="10635" y="277159"/>
                  </a:lnTo>
                  <a:lnTo>
                    <a:pt x="0" y="249240"/>
                  </a:lnTo>
                  <a:lnTo>
                    <a:pt x="0" y="47907"/>
                  </a:lnTo>
                  <a:lnTo>
                    <a:pt x="17604" y="12637"/>
                  </a:lnTo>
                  <a:lnTo>
                    <a:pt x="48473" y="0"/>
                  </a:lnTo>
                  <a:lnTo>
                    <a:pt x="51880" y="0"/>
                  </a:lnTo>
                  <a:lnTo>
                    <a:pt x="465322" y="0"/>
                  </a:lnTo>
                  <a:lnTo>
                    <a:pt x="501009" y="17398"/>
                  </a:lnTo>
                  <a:lnTo>
                    <a:pt x="513796" y="47907"/>
                  </a:lnTo>
                  <a:lnTo>
                    <a:pt x="513796" y="249240"/>
                  </a:lnTo>
                  <a:lnTo>
                    <a:pt x="496191" y="284510"/>
                  </a:lnTo>
                  <a:lnTo>
                    <a:pt x="468696" y="296819"/>
                  </a:lnTo>
                  <a:lnTo>
                    <a:pt x="465322" y="297148"/>
                  </a:lnTo>
                  <a:close/>
                </a:path>
              </a:pathLst>
            </a:custGeom>
            <a:solidFill>
              <a:srgbClr val="F1C30E"/>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pic>
          <p:nvPicPr>
            <p:cNvPr id="30" name="object 30"/>
            <p:cNvPicPr/>
            <p:nvPr/>
          </p:nvPicPr>
          <p:blipFill>
            <a:blip r:embed="rId10" cstate="print"/>
            <a:stretch>
              <a:fillRect/>
            </a:stretch>
          </p:blipFill>
          <p:spPr>
            <a:xfrm>
              <a:off x="3080265" y="7900311"/>
              <a:ext cx="99828" cy="158482"/>
            </a:xfrm>
            <a:prstGeom prst="rect">
              <a:avLst/>
            </a:prstGeom>
          </p:spPr>
        </p:pic>
      </p:grpSp>
      <p:pic>
        <p:nvPicPr>
          <p:cNvPr id="31" name="object 31"/>
          <p:cNvPicPr/>
          <p:nvPr/>
        </p:nvPicPr>
        <p:blipFill>
          <a:blip r:embed="rId11" cstate="print"/>
          <a:stretch>
            <a:fillRect/>
          </a:stretch>
        </p:blipFill>
        <p:spPr>
          <a:xfrm>
            <a:off x="3205919" y="5166890"/>
            <a:ext cx="182997" cy="182998"/>
          </a:xfrm>
          <a:prstGeom prst="rect">
            <a:avLst/>
          </a:prstGeom>
        </p:spPr>
      </p:pic>
      <p:pic>
        <p:nvPicPr>
          <p:cNvPr id="32" name="object 32"/>
          <p:cNvPicPr/>
          <p:nvPr/>
        </p:nvPicPr>
        <p:blipFill>
          <a:blip r:embed="rId12" cstate="print"/>
          <a:stretch>
            <a:fillRect/>
          </a:stretch>
        </p:blipFill>
        <p:spPr>
          <a:xfrm>
            <a:off x="3433322" y="1710506"/>
            <a:ext cx="1807255" cy="1143393"/>
          </a:xfrm>
          <a:prstGeom prst="rect">
            <a:avLst/>
          </a:prstGeom>
        </p:spPr>
      </p:pic>
      <p:pic>
        <p:nvPicPr>
          <p:cNvPr id="33" name="object 33"/>
          <p:cNvPicPr/>
          <p:nvPr/>
        </p:nvPicPr>
        <p:blipFill>
          <a:blip r:embed="rId13" cstate="print"/>
          <a:stretch>
            <a:fillRect/>
          </a:stretch>
        </p:blipFill>
        <p:spPr>
          <a:xfrm>
            <a:off x="757255" y="324056"/>
            <a:ext cx="2687080" cy="851540"/>
          </a:xfrm>
          <a:prstGeom prst="rect">
            <a:avLst/>
          </a:prstGeom>
        </p:spPr>
      </p:pic>
      <p:sp>
        <p:nvSpPr>
          <p:cNvPr id="34" name="object 34"/>
          <p:cNvSpPr txBox="1"/>
          <p:nvPr/>
        </p:nvSpPr>
        <p:spPr>
          <a:xfrm>
            <a:off x="719494" y="2968078"/>
            <a:ext cx="2582709" cy="1839440"/>
          </a:xfrm>
          <a:prstGeom prst="rect">
            <a:avLst/>
          </a:prstGeom>
        </p:spPr>
        <p:txBody>
          <a:bodyPr vert="horz" wrap="square" lIns="0" tIns="43142" rIns="0" bIns="0" rtlCol="0">
            <a:spAutoFit/>
          </a:bodyPr>
          <a:lstStyle/>
          <a:p>
            <a:pPr marL="8139" marR="0" lvl="0" indent="0" algn="l" defTabSz="586039" rtl="0" eaLnBrk="1" fontAlgn="auto" latinLnBrk="0" hangingPunct="1">
              <a:lnSpc>
                <a:spcPct val="100000"/>
              </a:lnSpc>
              <a:spcBef>
                <a:spcPts val="340"/>
              </a:spcBef>
              <a:spcAft>
                <a:spcPts val="0"/>
              </a:spcAft>
              <a:buClrTx/>
              <a:buSzTx/>
              <a:buFont typeface="Arial"/>
              <a:buNone/>
              <a:tabLst/>
              <a:defRPr/>
            </a:pPr>
            <a:r>
              <a:rPr kumimoji="0" sz="769" b="0" i="0" u="none" strike="noStrike" kern="1200" cap="none" spc="42" normalizeH="0" baseline="0" noProof="0">
                <a:ln>
                  <a:noFill/>
                </a:ln>
                <a:solidFill>
                  <a:srgbClr val="232323"/>
                </a:solidFill>
                <a:effectLst/>
                <a:uLnTx/>
                <a:uFillTx/>
                <a:latin typeface="+mn-lt"/>
                <a:ea typeface="+mn-ea"/>
                <a:cs typeface="Tahoma"/>
                <a:sym typeface="Arial"/>
              </a:rPr>
              <a:t>PR</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and</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a:ln>
                  <a:noFill/>
                </a:ln>
                <a:solidFill>
                  <a:srgbClr val="232323"/>
                </a:solidFill>
                <a:effectLst/>
                <a:uLnTx/>
                <a:uFillTx/>
                <a:latin typeface="+mn-lt"/>
                <a:ea typeface="+mn-ea"/>
                <a:cs typeface="Tahoma"/>
                <a:sym typeface="Arial"/>
              </a:rPr>
              <a:t>communications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pros</a:t>
            </a:r>
            <a:r>
              <a:rPr kumimoji="0" sz="769" b="0" i="0" u="none" strike="noStrike" kern="1200" cap="none" spc="64" normalizeH="0" baseline="0" noProof="0">
                <a:ln>
                  <a:noFill/>
                </a:ln>
                <a:solidFill>
                  <a:srgbClr val="232323"/>
                </a:solidFill>
                <a:effectLst/>
                <a:uLnTx/>
                <a:uFillTx/>
                <a:latin typeface="+mn-lt"/>
                <a:ea typeface="+mn-ea"/>
                <a:cs typeface="Tahoma"/>
                <a:sym typeface="Arial"/>
              </a:rPr>
              <a:t> use</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Critical</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3256"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83" normalizeH="0" baseline="0" noProof="0">
                <a:ln>
                  <a:noFill/>
                </a:ln>
                <a:solidFill>
                  <a:srgbClr val="232323"/>
                </a:solidFill>
                <a:effectLst/>
                <a:uLnTx/>
                <a:uFillTx/>
                <a:latin typeface="+mn-lt"/>
                <a:ea typeface="+mn-ea"/>
                <a:cs typeface="Tahoma"/>
                <a:sym typeface="Arial"/>
              </a:rPr>
              <a:t>Mention</a:t>
            </a:r>
            <a:r>
              <a:rPr kumimoji="0" sz="769" b="0" i="0" u="none" strike="noStrike" kern="1200" cap="none" spc="58"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to</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1" i="0" u="none" strike="noStrike" kern="1200" cap="none" spc="73" normalizeH="0" baseline="0" noProof="0">
                <a:ln>
                  <a:noFill/>
                </a:ln>
                <a:effectLst/>
                <a:uLnTx/>
                <a:uFillTx/>
                <a:latin typeface="+mn-lt"/>
                <a:ea typeface="+mn-ea"/>
                <a:cs typeface="Arial"/>
                <a:sym typeface="Arial"/>
              </a:rPr>
              <a:t>track,</a:t>
            </a:r>
            <a:r>
              <a:rPr kumimoji="0" sz="769" b="1" i="0" u="none" strike="noStrike" kern="1200" cap="none" spc="87" normalizeH="0" baseline="0" noProof="0">
                <a:ln>
                  <a:noFill/>
                </a:ln>
                <a:effectLst/>
                <a:uLnTx/>
                <a:uFillTx/>
                <a:latin typeface="+mn-lt"/>
                <a:ea typeface="+mn-ea"/>
                <a:cs typeface="Arial"/>
                <a:sym typeface="Arial"/>
              </a:rPr>
              <a:t> </a:t>
            </a:r>
            <a:r>
              <a:rPr kumimoji="0" sz="769" b="1" i="0" u="none" strike="noStrike" kern="1200" cap="none" spc="70" normalizeH="0" baseline="0" noProof="0">
                <a:ln>
                  <a:noFill/>
                </a:ln>
                <a:effectLst/>
                <a:uLnTx/>
                <a:uFillTx/>
                <a:latin typeface="+mn-lt"/>
                <a:ea typeface="+mn-ea"/>
                <a:cs typeface="Arial"/>
                <a:sym typeface="Arial"/>
              </a:rPr>
              <a:t>measure,</a:t>
            </a:r>
            <a:r>
              <a:rPr kumimoji="0" sz="769" b="1" i="0" u="none" strike="noStrike" kern="1200" cap="none" spc="90" normalizeH="0" baseline="0" noProof="0">
                <a:ln>
                  <a:noFill/>
                </a:ln>
                <a:effectLst/>
                <a:uLnTx/>
                <a:uFillTx/>
                <a:latin typeface="+mn-lt"/>
                <a:ea typeface="+mn-ea"/>
                <a:cs typeface="Arial"/>
                <a:sym typeface="Arial"/>
              </a:rPr>
              <a:t> </a:t>
            </a:r>
            <a:r>
              <a:rPr kumimoji="0" sz="769" b="1" i="0" u="none" strike="noStrike" kern="1200" cap="none" spc="61" normalizeH="0" baseline="0" noProof="0">
                <a:ln>
                  <a:noFill/>
                </a:ln>
                <a:effectLst/>
                <a:uLnTx/>
                <a:uFillTx/>
                <a:latin typeface="+mn-lt"/>
                <a:ea typeface="+mn-ea"/>
                <a:cs typeface="Arial"/>
                <a:sym typeface="Arial"/>
              </a:rPr>
              <a:t>share</a:t>
            </a:r>
            <a:r>
              <a:rPr kumimoji="0" sz="769" b="1" i="0" u="none" strike="noStrike" kern="1200" cap="none" spc="87" normalizeH="0" baseline="0" noProof="0">
                <a:ln>
                  <a:noFill/>
                </a:ln>
                <a:effectLst/>
                <a:uLnTx/>
                <a:uFillTx/>
                <a:latin typeface="+mn-lt"/>
                <a:ea typeface="+mn-ea"/>
                <a:cs typeface="Arial"/>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and</a:t>
            </a:r>
            <a:r>
              <a:rPr kumimoji="0" sz="769" b="0" i="0" u="none" strike="noStrike" kern="1200" cap="none" spc="58" normalizeH="0" baseline="0" noProof="0">
                <a:ln>
                  <a:noFill/>
                </a:ln>
                <a:solidFill>
                  <a:srgbClr val="232323"/>
                </a:solidFill>
                <a:effectLst/>
                <a:uLnTx/>
                <a:uFillTx/>
                <a:latin typeface="+mn-lt"/>
                <a:ea typeface="+mn-ea"/>
                <a:cs typeface="Tahoma"/>
                <a:sym typeface="Arial"/>
              </a:rPr>
              <a:t> </a:t>
            </a:r>
            <a:r>
              <a:rPr kumimoji="0" sz="769" b="1" i="0" u="none" strike="noStrike" kern="1200" cap="none" spc="58" normalizeH="0" baseline="0" noProof="0">
                <a:ln>
                  <a:noFill/>
                </a:ln>
                <a:effectLst/>
                <a:uLnTx/>
                <a:uFillTx/>
                <a:latin typeface="+mn-lt"/>
                <a:ea typeface="+mn-ea"/>
                <a:cs typeface="Arial"/>
                <a:sym typeface="Arial"/>
              </a:rPr>
              <a:t>grow</a:t>
            </a:r>
            <a:r>
              <a:rPr kumimoji="0" lang="en-IN" sz="769" b="1" i="0" u="none" strike="noStrike" kern="1200" cap="none" spc="58" normalizeH="0" baseline="0" noProof="0">
                <a:ln>
                  <a:noFill/>
                </a:ln>
                <a:effectLst/>
                <a:uLnTx/>
                <a:uFillTx/>
                <a:latin typeface="+mn-lt"/>
                <a:ea typeface="+mn-ea"/>
                <a:cs typeface="Arial"/>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earned </a:t>
            </a:r>
            <a:r>
              <a:rPr kumimoji="0" sz="769" b="0" i="0" u="none" strike="noStrike" kern="1200" cap="none" spc="77" normalizeH="0" baseline="0" noProof="0">
                <a:ln>
                  <a:noFill/>
                </a:ln>
                <a:solidFill>
                  <a:srgbClr val="232323"/>
                </a:solidFill>
                <a:effectLst/>
                <a:uLnTx/>
                <a:uFillTx/>
                <a:latin typeface="+mn-lt"/>
                <a:ea typeface="+mn-ea"/>
                <a:cs typeface="Tahoma"/>
                <a:sym typeface="Arial"/>
              </a:rPr>
              <a:t>media </a:t>
            </a:r>
            <a:r>
              <a:rPr kumimoji="0" sz="769" b="0" i="0" u="none" strike="noStrike" kern="1200" cap="none" spc="61" normalizeH="0" baseline="0" noProof="0">
                <a:ln>
                  <a:noFill/>
                </a:ln>
                <a:solidFill>
                  <a:srgbClr val="232323"/>
                </a:solidFill>
                <a:effectLst/>
                <a:uLnTx/>
                <a:uFillTx/>
                <a:latin typeface="+mn-lt"/>
                <a:ea typeface="+mn-ea"/>
                <a:cs typeface="Tahoma"/>
                <a:sym typeface="Arial"/>
              </a:rPr>
              <a:t>coverage. </a:t>
            </a:r>
            <a:r>
              <a:rPr kumimoji="0" sz="769" b="0" i="0" u="none" strike="noStrike" kern="1200" cap="none" spc="87" normalizeH="0" baseline="0" noProof="0">
                <a:ln>
                  <a:noFill/>
                </a:ln>
                <a:solidFill>
                  <a:srgbClr val="232323"/>
                </a:solidFill>
                <a:effectLst/>
                <a:uLnTx/>
                <a:uFillTx/>
                <a:latin typeface="+mn-lt"/>
                <a:ea typeface="+mn-ea"/>
                <a:cs typeface="Tahoma"/>
                <a:sym typeface="Arial"/>
              </a:rPr>
              <a:t>Monitor </a:t>
            </a:r>
            <a:r>
              <a:rPr kumimoji="0" sz="769" b="0" i="0" u="none" strike="noStrike" kern="1200" cap="none" spc="54" normalizeH="0" baseline="0" noProof="0">
                <a:ln>
                  <a:noFill/>
                </a:ln>
                <a:solidFill>
                  <a:srgbClr val="232323"/>
                </a:solidFill>
                <a:effectLst/>
                <a:uLnTx/>
                <a:uFillTx/>
                <a:latin typeface="+mn-lt"/>
                <a:ea typeface="+mn-ea"/>
                <a:cs typeface="Tahoma"/>
                <a:sym typeface="Arial"/>
              </a:rPr>
              <a:t>all of </a:t>
            </a:r>
            <a:r>
              <a:rPr kumimoji="0" sz="769" b="0" i="0" u="none" strike="noStrike" kern="1200" cap="none" spc="70" normalizeH="0" baseline="0" noProof="0">
                <a:ln>
                  <a:noFill/>
                </a:ln>
                <a:solidFill>
                  <a:srgbClr val="232323"/>
                </a:solidFill>
                <a:effectLst/>
                <a:uLnTx/>
                <a:uFillTx/>
                <a:latin typeface="+mn-lt"/>
                <a:ea typeface="+mn-ea"/>
                <a:cs typeface="Tahoma"/>
                <a:sym typeface="Arial"/>
              </a:rPr>
              <a:t>your</a:t>
            </a:r>
            <a:r>
              <a:rPr kumimoji="0" lang="en-IN" sz="769" b="0" i="0" u="none" strike="noStrike" kern="1200" cap="none" spc="70" normalizeH="0" baseline="0" noProof="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a:ln>
                  <a:noFill/>
                </a:ln>
                <a:solidFill>
                  <a:srgbClr val="232323"/>
                </a:solidFill>
                <a:effectLst/>
                <a:uLnTx/>
                <a:uFillTx/>
                <a:latin typeface="+mn-lt"/>
                <a:ea typeface="+mn-ea"/>
                <a:cs typeface="Tahoma"/>
                <a:sym typeface="Arial"/>
              </a:rPr>
              <a:t>mentions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in</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real-time</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across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10" normalizeH="0" baseline="0" noProof="0">
                <a:ln>
                  <a:noFill/>
                </a:ln>
                <a:solidFill>
                  <a:srgbClr val="232323"/>
                </a:solidFill>
                <a:effectLst/>
                <a:uLnTx/>
                <a:uFillTx/>
                <a:latin typeface="+mn-lt"/>
                <a:ea typeface="+mn-ea"/>
                <a:cs typeface="Tahoma"/>
                <a:sym typeface="Arial"/>
              </a:rPr>
              <a:t>TV,</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a:ln>
                  <a:noFill/>
                </a:ln>
                <a:solidFill>
                  <a:srgbClr val="232323"/>
                </a:solidFill>
                <a:effectLst/>
                <a:uLnTx/>
                <a:uFillTx/>
                <a:latin typeface="+mn-lt"/>
                <a:ea typeface="+mn-ea"/>
                <a:cs typeface="Tahoma"/>
                <a:sym typeface="Arial"/>
              </a:rPr>
              <a:t>radio,</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online</a:t>
            </a:r>
            <a:r>
              <a:rPr kumimoji="0" lang="en-IN" sz="769" b="0" i="0" u="none" strike="noStrike" kern="1200" cap="none" spc="73"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news,</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licensed</a:t>
            </a:r>
            <a:r>
              <a:rPr kumimoji="0" sz="769" b="0" i="0" u="none" strike="noStrike" kern="1200" cap="none" spc="67" normalizeH="0" baseline="0" noProof="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a:ln>
                  <a:noFill/>
                </a:ln>
                <a:solidFill>
                  <a:srgbClr val="232323"/>
                </a:solidFill>
                <a:effectLst/>
                <a:uLnTx/>
                <a:uFillTx/>
                <a:latin typeface="+mn-lt"/>
                <a:ea typeface="+mn-ea"/>
                <a:cs typeface="Tahoma"/>
                <a:sym typeface="Arial"/>
              </a:rPr>
              <a:t>content,</a:t>
            </a:r>
            <a:r>
              <a:rPr kumimoji="0" sz="769" b="0" i="0" u="none" strike="noStrike" kern="1200" cap="none" spc="67"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podcasts,</a:t>
            </a:r>
            <a:r>
              <a:rPr kumimoji="0" sz="769" b="0" i="0" u="none" strike="noStrike" kern="1200" cap="none" spc="67" normalizeH="0" baseline="0" noProof="0">
                <a:ln>
                  <a:noFill/>
                </a:ln>
                <a:solidFill>
                  <a:srgbClr val="232323"/>
                </a:solidFill>
                <a:effectLst/>
                <a:uLnTx/>
                <a:uFillTx/>
                <a:latin typeface="+mn-lt"/>
                <a:ea typeface="+mn-ea"/>
                <a:cs typeface="Tahoma"/>
                <a:sym typeface="Arial"/>
              </a:rPr>
              <a:t> </a:t>
            </a:r>
            <a:r>
              <a:rPr kumimoji="0" sz="769" b="0" i="0" u="none" strike="noStrike" kern="1200" cap="none" spc="58" normalizeH="0" baseline="0" noProof="0">
                <a:ln>
                  <a:noFill/>
                </a:ln>
                <a:solidFill>
                  <a:srgbClr val="232323"/>
                </a:solidFill>
                <a:effectLst/>
                <a:uLnTx/>
                <a:uFillTx/>
                <a:latin typeface="+mn-lt"/>
                <a:ea typeface="+mn-ea"/>
                <a:cs typeface="Tahoma"/>
                <a:sym typeface="Arial"/>
              </a:rPr>
              <a:t>YouTube,</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239299"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51" normalizeH="0" baseline="0" noProof="0">
                <a:ln>
                  <a:noFill/>
                </a:ln>
                <a:solidFill>
                  <a:srgbClr val="232323"/>
                </a:solidFill>
                <a:effectLst/>
                <a:uLnTx/>
                <a:uFillTx/>
                <a:latin typeface="+mn-lt"/>
                <a:ea typeface="+mn-ea"/>
                <a:cs typeface="Tahoma"/>
                <a:sym typeface="Arial"/>
              </a:rPr>
              <a:t>Twitter,</a:t>
            </a:r>
            <a:r>
              <a:rPr kumimoji="0" sz="769" b="0" i="0" u="none" strike="noStrike" kern="1200" cap="none" spc="61" normalizeH="0" baseline="0" noProof="0">
                <a:ln>
                  <a:noFill/>
                </a:ln>
                <a:solidFill>
                  <a:srgbClr val="232323"/>
                </a:solidFill>
                <a:effectLst/>
                <a:uLnTx/>
                <a:uFillTx/>
                <a:latin typeface="+mn-lt"/>
                <a:ea typeface="+mn-ea"/>
                <a:cs typeface="Tahoma"/>
                <a:sym typeface="Arial"/>
              </a:rPr>
              <a:t> Instagram</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and</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Facebook</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to</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45" normalizeH="0" baseline="0" noProof="0">
                <a:ln>
                  <a:noFill/>
                </a:ln>
                <a:solidFill>
                  <a:srgbClr val="232323"/>
                </a:solidFill>
                <a:effectLst/>
                <a:uLnTx/>
                <a:uFillTx/>
                <a:latin typeface="+mn-lt"/>
                <a:ea typeface="+mn-ea"/>
                <a:cs typeface="Tahoma"/>
                <a:sym typeface="Arial"/>
              </a:rPr>
              <a:t>get</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22" normalizeH="0" baseline="0" noProof="0">
                <a:ln>
                  <a:noFill/>
                </a:ln>
                <a:solidFill>
                  <a:srgbClr val="232323"/>
                </a:solidFill>
                <a:effectLst/>
                <a:uLnTx/>
                <a:uFillTx/>
                <a:latin typeface="+mn-lt"/>
                <a:ea typeface="+mn-ea"/>
                <a:cs typeface="Tahoma"/>
                <a:sym typeface="Arial"/>
              </a:rPr>
              <a:t>a</a:t>
            </a:r>
            <a:r>
              <a:rPr kumimoji="0" lang="en-IN" sz="769" b="0" i="0" u="none" strike="noStrike" kern="1200" cap="none" spc="22"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clear</a:t>
            </a:r>
            <a:r>
              <a:rPr kumimoji="0" sz="769" b="0" i="0" u="none" strike="noStrike" kern="1200" cap="none" spc="58"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picture</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of</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your</a:t>
            </a:r>
            <a:r>
              <a:rPr kumimoji="0" sz="769" b="0" i="0" u="none" strike="noStrike" kern="1200" cap="none" spc="61" normalizeH="0" baseline="0" noProof="0">
                <a:ln>
                  <a:noFill/>
                </a:ln>
                <a:solidFill>
                  <a:srgbClr val="232323"/>
                </a:solidFill>
                <a:effectLst/>
                <a:uLnTx/>
                <a:uFillTx/>
                <a:latin typeface="+mn-lt"/>
                <a:ea typeface="+mn-ea"/>
                <a:cs typeface="Tahoma"/>
                <a:sym typeface="Arial"/>
              </a:rPr>
              <a:t> coverage. </a:t>
            </a:r>
            <a:r>
              <a:rPr kumimoji="0" sz="769" b="0" i="0" u="none" strike="noStrike" kern="1200" cap="none" spc="73" normalizeH="0" baseline="0" noProof="0">
                <a:ln>
                  <a:noFill/>
                </a:ln>
                <a:solidFill>
                  <a:srgbClr val="232323"/>
                </a:solidFill>
                <a:effectLst/>
                <a:uLnTx/>
                <a:uFillTx/>
                <a:latin typeface="+mn-lt"/>
                <a:ea typeface="+mn-ea"/>
                <a:cs typeface="Tahoma"/>
                <a:sym typeface="Arial"/>
              </a:rPr>
              <a:t>Build</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0" lvl="0" indent="0" algn="l" defTabSz="586039" rtl="0" eaLnBrk="1" fontAlgn="auto" latinLnBrk="0" hangingPunct="1">
              <a:lnSpc>
                <a:spcPct val="100000"/>
              </a:lnSpc>
              <a:spcBef>
                <a:spcPts val="278"/>
              </a:spcBef>
              <a:spcAft>
                <a:spcPts val="0"/>
              </a:spcAft>
              <a:buClrTx/>
              <a:buSzTx/>
              <a:buFont typeface="Arial"/>
              <a:buNone/>
              <a:tabLst/>
              <a:defRPr/>
            </a:pPr>
            <a:r>
              <a:rPr kumimoji="0" sz="769" b="0" i="0" u="none" strike="noStrike" kern="1200" cap="none" spc="77" normalizeH="0" baseline="0" noProof="0">
                <a:ln>
                  <a:noFill/>
                </a:ln>
                <a:solidFill>
                  <a:srgbClr val="232323"/>
                </a:solidFill>
                <a:effectLst/>
                <a:uLnTx/>
                <a:uFillTx/>
                <a:latin typeface="+mn-lt"/>
                <a:ea typeface="+mn-ea"/>
                <a:cs typeface="Tahoma"/>
                <a:sym typeface="Arial"/>
              </a:rPr>
              <a:t>customized</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reports</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a:ln>
                  <a:noFill/>
                </a:ln>
                <a:solidFill>
                  <a:srgbClr val="232323"/>
                </a:solidFill>
                <a:effectLst/>
                <a:uLnTx/>
                <a:uFillTx/>
                <a:latin typeface="+mn-lt"/>
                <a:ea typeface="+mn-ea"/>
                <a:cs typeface="Tahoma"/>
                <a:sym typeface="Arial"/>
              </a:rPr>
              <a:t>with</a:t>
            </a:r>
            <a:r>
              <a:rPr kumimoji="0" sz="769" b="0" i="0" u="none" strike="noStrike" kern="1200" cap="none" spc="64" normalizeH="0" baseline="0" noProof="0">
                <a:ln>
                  <a:noFill/>
                </a:ln>
                <a:solidFill>
                  <a:srgbClr val="232323"/>
                </a:solidFill>
                <a:effectLst/>
                <a:uLnTx/>
                <a:uFillTx/>
                <a:latin typeface="+mn-lt"/>
                <a:ea typeface="+mn-ea"/>
                <a:cs typeface="Tahoma"/>
                <a:sym typeface="Arial"/>
              </a:rPr>
              <a:t> analytics </a:t>
            </a:r>
            <a:r>
              <a:rPr kumimoji="0" sz="769" b="0" i="0" u="none" strike="noStrike" kern="1200" cap="none" spc="67" normalizeH="0" baseline="0" noProof="0">
                <a:ln>
                  <a:noFill/>
                </a:ln>
                <a:solidFill>
                  <a:srgbClr val="232323"/>
                </a:solidFill>
                <a:effectLst/>
                <a:uLnTx/>
                <a:uFillTx/>
                <a:latin typeface="+mn-lt"/>
                <a:ea typeface="+mn-ea"/>
                <a:cs typeface="Tahoma"/>
                <a:sym typeface="Arial"/>
              </a:rPr>
              <a:t>such</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48" normalizeH="0" baseline="0" noProof="0">
                <a:ln>
                  <a:noFill/>
                </a:ln>
                <a:solidFill>
                  <a:srgbClr val="232323"/>
                </a:solidFill>
                <a:effectLst/>
                <a:uLnTx/>
                <a:uFillTx/>
                <a:latin typeface="+mn-lt"/>
                <a:ea typeface="+mn-ea"/>
                <a:cs typeface="Tahoma"/>
                <a:sym typeface="Arial"/>
              </a:rPr>
              <a:t>as</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104999"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70" normalizeH="0" baseline="0" noProof="0">
                <a:ln>
                  <a:noFill/>
                </a:ln>
                <a:solidFill>
                  <a:srgbClr val="232323"/>
                </a:solidFill>
                <a:effectLst/>
                <a:uLnTx/>
                <a:uFillTx/>
                <a:latin typeface="+mn-lt"/>
                <a:ea typeface="+mn-ea"/>
                <a:cs typeface="Tahoma"/>
                <a:sym typeface="Arial"/>
              </a:rPr>
              <a:t>share</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of</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51" normalizeH="0" baseline="0" noProof="0">
                <a:ln>
                  <a:noFill/>
                </a:ln>
                <a:solidFill>
                  <a:srgbClr val="232323"/>
                </a:solidFill>
                <a:effectLst/>
                <a:uLnTx/>
                <a:uFillTx/>
                <a:latin typeface="+mn-lt"/>
                <a:ea typeface="+mn-ea"/>
                <a:cs typeface="Tahoma"/>
                <a:sym typeface="Arial"/>
              </a:rPr>
              <a:t>voice,</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geographic</a:t>
            </a:r>
            <a:r>
              <a:rPr kumimoji="0" sz="769" b="0" i="0" u="none" strike="noStrike" kern="1200" cap="none" spc="64" normalizeH="0" baseline="0" noProof="0">
                <a:ln>
                  <a:noFill/>
                </a:ln>
                <a:solidFill>
                  <a:srgbClr val="232323"/>
                </a:solidFill>
                <a:effectLst/>
                <a:uLnTx/>
                <a:uFillTx/>
                <a:latin typeface="+mn-lt"/>
                <a:ea typeface="+mn-ea"/>
                <a:cs typeface="Tahoma"/>
                <a:sym typeface="Arial"/>
              </a:rPr>
              <a:t> coverage</a:t>
            </a:r>
            <a:r>
              <a:rPr kumimoji="0" sz="769" b="0" i="0" u="none" strike="noStrike" kern="1200" cap="none" spc="67"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trends,</a:t>
            </a:r>
            <a:r>
              <a:rPr kumimoji="0" lang="en-IN"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a:ln>
                  <a:noFill/>
                </a:ln>
                <a:solidFill>
                  <a:srgbClr val="232323"/>
                </a:solidFill>
                <a:effectLst/>
                <a:uLnTx/>
                <a:uFillTx/>
                <a:latin typeface="+mn-lt"/>
                <a:ea typeface="+mn-ea"/>
                <a:cs typeface="Tahoma"/>
                <a:sym typeface="Arial"/>
              </a:rPr>
              <a:t>mentions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over </a:t>
            </a:r>
            <a:r>
              <a:rPr kumimoji="0" sz="769" b="0" i="0" u="none" strike="noStrike" kern="1200" cap="none" spc="58" normalizeH="0" baseline="0" noProof="0">
                <a:ln>
                  <a:noFill/>
                </a:ln>
                <a:solidFill>
                  <a:srgbClr val="232323"/>
                </a:solidFill>
                <a:effectLst/>
                <a:uLnTx/>
                <a:uFillTx/>
                <a:latin typeface="+mn-lt"/>
                <a:ea typeface="+mn-ea"/>
                <a:cs typeface="Tahoma"/>
                <a:sym typeface="Arial"/>
              </a:rPr>
              <a:t>time,</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sentiment</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58" normalizeH="0" baseline="0" noProof="0">
                <a:ln>
                  <a:noFill/>
                </a:ln>
                <a:solidFill>
                  <a:srgbClr val="232323"/>
                </a:solidFill>
                <a:effectLst/>
                <a:uLnTx/>
                <a:uFillTx/>
                <a:latin typeface="+mn-lt"/>
                <a:ea typeface="+mn-ea"/>
                <a:cs typeface="Tahoma"/>
                <a:sym typeface="Arial"/>
              </a:rPr>
              <a:t>analysis,</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179474"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67" normalizeH="0" baseline="0" noProof="0">
                <a:ln>
                  <a:noFill/>
                </a:ln>
                <a:solidFill>
                  <a:srgbClr val="232323"/>
                </a:solidFill>
                <a:effectLst/>
                <a:uLnTx/>
                <a:uFillTx/>
                <a:latin typeface="+mn-lt"/>
                <a:ea typeface="+mn-ea"/>
                <a:cs typeface="Tahoma"/>
                <a:sym typeface="Arial"/>
              </a:rPr>
              <a:t>publicity </a:t>
            </a:r>
            <a:r>
              <a:rPr kumimoji="0" sz="769" b="0" i="0" u="none" strike="noStrike" kern="1200" cap="none" spc="64" normalizeH="0" baseline="0" noProof="0">
                <a:ln>
                  <a:noFill/>
                </a:ln>
                <a:solidFill>
                  <a:srgbClr val="232323"/>
                </a:solidFill>
                <a:effectLst/>
                <a:uLnTx/>
                <a:uFillTx/>
                <a:latin typeface="+mn-lt"/>
                <a:ea typeface="+mn-ea"/>
                <a:cs typeface="Tahoma"/>
                <a:sym typeface="Arial"/>
              </a:rPr>
              <a:t>values </a:t>
            </a:r>
            <a:r>
              <a:rPr kumimoji="0" sz="769" b="0" i="0" u="none" strike="noStrike" kern="1200" cap="none" spc="70" normalizeH="0" baseline="0" noProof="0">
                <a:ln>
                  <a:noFill/>
                </a:ln>
                <a:solidFill>
                  <a:srgbClr val="232323"/>
                </a:solidFill>
                <a:effectLst/>
                <a:uLnTx/>
                <a:uFillTx/>
                <a:latin typeface="+mn-lt"/>
                <a:ea typeface="+mn-ea"/>
                <a:cs typeface="Tahoma"/>
                <a:sym typeface="Arial"/>
              </a:rPr>
              <a:t>and Google </a:t>
            </a:r>
            <a:r>
              <a:rPr kumimoji="0" sz="769" b="0" i="0" u="none" strike="noStrike" kern="1200" cap="none" spc="64" normalizeH="0" baseline="0" noProof="0">
                <a:ln>
                  <a:noFill/>
                </a:ln>
                <a:solidFill>
                  <a:srgbClr val="232323"/>
                </a:solidFill>
                <a:effectLst/>
                <a:uLnTx/>
                <a:uFillTx/>
                <a:latin typeface="+mn-lt"/>
                <a:ea typeface="+mn-ea"/>
                <a:cs typeface="Tahoma"/>
                <a:sym typeface="Arial"/>
              </a:rPr>
              <a:t>Analytics data</a:t>
            </a:r>
            <a:r>
              <a:rPr kumimoji="0" lang="en-IN"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and</a:t>
            </a:r>
            <a:r>
              <a:rPr kumimoji="0" sz="769" b="0" i="0" u="none" strike="noStrike" kern="1200" cap="none" spc="58"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charts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integrated</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into</a:t>
            </a:r>
            <a:r>
              <a:rPr kumimoji="0" sz="769" b="0" i="0" u="none" strike="noStrike" kern="1200" cap="none" spc="61" normalizeH="0" baseline="0" noProof="0">
                <a:ln>
                  <a:noFill/>
                </a:ln>
                <a:solidFill>
                  <a:srgbClr val="232323"/>
                </a:solidFill>
                <a:effectLst/>
                <a:uLnTx/>
                <a:uFillTx/>
                <a:latin typeface="+mn-lt"/>
                <a:ea typeface="+mn-ea"/>
                <a:cs typeface="Tahoma"/>
                <a:sym typeface="Arial"/>
              </a:rPr>
              <a:t> the </a:t>
            </a:r>
            <a:r>
              <a:rPr kumimoji="0" sz="769" b="0" i="0" u="none" strike="noStrike" kern="1200" cap="none" spc="70" normalizeH="0" baseline="0" noProof="0">
                <a:ln>
                  <a:noFill/>
                </a:ln>
                <a:solidFill>
                  <a:srgbClr val="232323"/>
                </a:solidFill>
                <a:effectLst/>
                <a:uLnTx/>
                <a:uFillTx/>
                <a:latin typeface="+mn-lt"/>
                <a:ea typeface="+mn-ea"/>
                <a:cs typeface="Tahoma"/>
                <a:sym typeface="Arial"/>
              </a:rPr>
              <a:t>platform.</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p:txBody>
      </p:sp>
      <p:sp>
        <p:nvSpPr>
          <p:cNvPr id="35" name="object 35"/>
          <p:cNvSpPr txBox="1"/>
          <p:nvPr/>
        </p:nvSpPr>
        <p:spPr>
          <a:xfrm>
            <a:off x="3444335" y="2968078"/>
            <a:ext cx="2040406" cy="1531842"/>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30100"/>
              </a:lnSpc>
              <a:spcBef>
                <a:spcPts val="64"/>
              </a:spcBef>
              <a:spcAft>
                <a:spcPts val="0"/>
              </a:spcAft>
              <a:buClrTx/>
              <a:buSzTx/>
              <a:buFont typeface="Arial"/>
              <a:buNone/>
              <a:tabLst/>
              <a:defRPr/>
            </a:pPr>
            <a:r>
              <a:rPr kumimoji="0" sz="769" b="0" i="0" u="none" strike="noStrike" kern="1200" cap="none" spc="61" normalizeH="0" baseline="0" noProof="0">
                <a:ln>
                  <a:noFill/>
                </a:ln>
                <a:solidFill>
                  <a:srgbClr val="232323"/>
                </a:solidFill>
                <a:effectLst/>
                <a:uLnTx/>
                <a:uFillTx/>
                <a:latin typeface="+mn-lt"/>
                <a:ea typeface="+mn-ea"/>
                <a:cs typeface="Tahoma"/>
                <a:sym typeface="Arial"/>
              </a:rPr>
              <a:t>Access </a:t>
            </a:r>
            <a:r>
              <a:rPr kumimoji="0" sz="769" b="0" i="0" u="none" strike="noStrike" kern="1200" cap="none" spc="80" normalizeH="0" baseline="0" noProof="0">
                <a:ln>
                  <a:noFill/>
                </a:ln>
                <a:solidFill>
                  <a:srgbClr val="232323"/>
                </a:solidFill>
                <a:effectLst/>
                <a:uLnTx/>
                <a:uFillTx/>
                <a:latin typeface="+mn-lt"/>
                <a:ea typeface="+mn-ea"/>
                <a:cs typeface="Tahoma"/>
                <a:sym typeface="Arial"/>
              </a:rPr>
              <a:t>more</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than</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22" normalizeH="0" baseline="0" noProof="0">
                <a:ln>
                  <a:noFill/>
                </a:ln>
                <a:solidFill>
                  <a:srgbClr val="232323"/>
                </a:solidFill>
                <a:effectLst/>
                <a:uLnTx/>
                <a:uFillTx/>
                <a:latin typeface="+mn-lt"/>
                <a:ea typeface="+mn-ea"/>
                <a:cs typeface="Tahoma"/>
                <a:sym typeface="Arial"/>
              </a:rPr>
              <a:t>a</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7" normalizeH="0" baseline="0" noProof="0">
                <a:ln>
                  <a:noFill/>
                </a:ln>
                <a:solidFill>
                  <a:srgbClr val="232323"/>
                </a:solidFill>
                <a:effectLst/>
                <a:uLnTx/>
                <a:uFillTx/>
                <a:latin typeface="+mn-lt"/>
                <a:ea typeface="+mn-ea"/>
                <a:cs typeface="Tahoma"/>
                <a:sym typeface="Arial"/>
              </a:rPr>
              <a:t>million</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records</a:t>
            </a:r>
            <a:r>
              <a:rPr kumimoji="0" lang="en-IN" sz="769" b="0" i="0" u="none" strike="noStrike" kern="1200" cap="none" spc="73" normalizeH="0" baseline="0" noProof="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a:ln>
                  <a:noFill/>
                </a:ln>
                <a:solidFill>
                  <a:srgbClr val="232323"/>
                </a:solidFill>
                <a:effectLst/>
                <a:uLnTx/>
                <a:uFillTx/>
                <a:latin typeface="+mn-lt"/>
                <a:ea typeface="+mn-ea"/>
                <a:cs typeface="Tahoma"/>
                <a:sym typeface="Arial"/>
              </a:rPr>
              <a:t>with </a:t>
            </a:r>
            <a:r>
              <a:rPr kumimoji="0" sz="769" b="0" i="0" u="none" strike="noStrike" kern="1200" cap="none" spc="64" normalizeH="0" baseline="0" noProof="0">
                <a:ln>
                  <a:noFill/>
                </a:ln>
                <a:solidFill>
                  <a:srgbClr val="232323"/>
                </a:solidFill>
                <a:effectLst/>
                <a:uLnTx/>
                <a:uFillTx/>
                <a:latin typeface="+mn-lt"/>
                <a:ea typeface="+mn-ea"/>
                <a:cs typeface="Tahoma"/>
                <a:sym typeface="Arial"/>
              </a:rPr>
              <a:t>Critical</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a:ln>
                  <a:noFill/>
                </a:ln>
                <a:solidFill>
                  <a:srgbClr val="232323"/>
                </a:solidFill>
                <a:effectLst/>
                <a:uLnTx/>
                <a:uFillTx/>
                <a:latin typeface="+mn-lt"/>
                <a:ea typeface="+mn-ea"/>
                <a:cs typeface="Tahoma"/>
                <a:sym typeface="Arial"/>
              </a:rPr>
              <a:t>Mention's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83" normalizeH="0" baseline="0" noProof="0">
                <a:ln>
                  <a:noFill/>
                </a:ln>
                <a:solidFill>
                  <a:srgbClr val="232323"/>
                </a:solidFill>
                <a:effectLst/>
                <a:uLnTx/>
                <a:uFillTx/>
                <a:latin typeface="+mn-lt"/>
                <a:ea typeface="+mn-ea"/>
                <a:cs typeface="Tahoma"/>
                <a:sym typeface="Arial"/>
              </a:rPr>
              <a:t>Media</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45174"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67" normalizeH="0" baseline="0" noProof="0">
                <a:ln>
                  <a:noFill/>
                </a:ln>
                <a:solidFill>
                  <a:srgbClr val="232323"/>
                </a:solidFill>
                <a:effectLst/>
                <a:uLnTx/>
                <a:uFillTx/>
                <a:latin typeface="+mn-lt"/>
                <a:ea typeface="+mn-ea"/>
                <a:cs typeface="Tahoma"/>
                <a:sym typeface="Arial"/>
              </a:rPr>
              <a:t>Contact </a:t>
            </a:r>
            <a:r>
              <a:rPr kumimoji="0" sz="769" b="0" i="0" u="none" strike="noStrike" kern="1200" cap="none" spc="64" normalizeH="0" baseline="0" noProof="0">
                <a:ln>
                  <a:noFill/>
                </a:ln>
                <a:solidFill>
                  <a:srgbClr val="232323"/>
                </a:solidFill>
                <a:effectLst/>
                <a:uLnTx/>
                <a:uFillTx/>
                <a:latin typeface="+mn-lt"/>
                <a:ea typeface="+mn-ea"/>
                <a:cs typeface="Tahoma"/>
                <a:sym typeface="Arial"/>
              </a:rPr>
              <a:t>Database, </a:t>
            </a:r>
            <a:r>
              <a:rPr kumimoji="0" sz="769" b="0" i="0" u="none" strike="noStrike" kern="1200" cap="none" spc="70" normalizeH="0" baseline="0" noProof="0">
                <a:ln>
                  <a:noFill/>
                </a:ln>
                <a:solidFill>
                  <a:srgbClr val="232323"/>
                </a:solidFill>
                <a:effectLst/>
                <a:uLnTx/>
                <a:uFillTx/>
                <a:latin typeface="+mn-lt"/>
                <a:ea typeface="+mn-ea"/>
                <a:cs typeface="Tahoma"/>
                <a:sym typeface="Arial"/>
              </a:rPr>
              <a:t>including </a:t>
            </a:r>
            <a:r>
              <a:rPr kumimoji="0" sz="769" b="0" i="0" u="none" strike="noStrike" kern="1200" cap="none" spc="64" normalizeH="0" baseline="0" noProof="0">
                <a:ln>
                  <a:noFill/>
                </a:ln>
                <a:solidFill>
                  <a:srgbClr val="232323"/>
                </a:solidFill>
                <a:effectLst/>
                <a:uLnTx/>
                <a:uFillTx/>
                <a:latin typeface="+mn-lt"/>
                <a:ea typeface="+mn-ea"/>
                <a:cs typeface="Tahoma"/>
                <a:sym typeface="Arial"/>
              </a:rPr>
              <a:t>social</a:t>
            </a:r>
            <a:r>
              <a:rPr kumimoji="0" lang="en-IN"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77" normalizeH="0" baseline="0" noProof="0">
                <a:ln>
                  <a:noFill/>
                </a:ln>
                <a:solidFill>
                  <a:srgbClr val="232323"/>
                </a:solidFill>
                <a:effectLst/>
                <a:uLnTx/>
                <a:uFillTx/>
                <a:latin typeface="+mn-lt"/>
                <a:ea typeface="+mn-ea"/>
                <a:cs typeface="Tahoma"/>
                <a:sym typeface="Arial"/>
              </a:rPr>
              <a:t>media</a:t>
            </a:r>
            <a:r>
              <a:rPr kumimoji="0" sz="769" b="0" i="0" u="none" strike="noStrike" kern="1200" cap="none" spc="58" normalizeH="0" baseline="0" noProof="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profiles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and</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pitching</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0" lvl="0" indent="0" algn="l" defTabSz="586039" rtl="0" eaLnBrk="1" fontAlgn="auto" latinLnBrk="0" hangingPunct="1">
              <a:lnSpc>
                <a:spcPct val="100000"/>
              </a:lnSpc>
              <a:spcBef>
                <a:spcPts val="276"/>
              </a:spcBef>
              <a:spcAft>
                <a:spcPts val="0"/>
              </a:spcAft>
              <a:buClrTx/>
              <a:buSzTx/>
              <a:buFont typeface="Arial"/>
              <a:buNone/>
              <a:tabLst/>
              <a:defRPr/>
            </a:pPr>
            <a:r>
              <a:rPr kumimoji="0" sz="769" b="0" i="0" u="none" strike="noStrike" kern="1200" cap="none" spc="80" normalizeH="0" baseline="0" noProof="0">
                <a:ln>
                  <a:noFill/>
                </a:ln>
                <a:solidFill>
                  <a:srgbClr val="232323"/>
                </a:solidFill>
                <a:effectLst/>
                <a:uLnTx/>
                <a:uFillTx/>
                <a:latin typeface="+mn-lt"/>
                <a:ea typeface="+mn-ea"/>
                <a:cs typeface="Tahoma"/>
                <a:sym typeface="Arial"/>
              </a:rPr>
              <a:t>information</a:t>
            </a:r>
            <a:r>
              <a:rPr kumimoji="0" sz="769" b="0" i="0" u="none" strike="noStrike" kern="1200" cap="none" spc="48"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for</a:t>
            </a:r>
            <a:r>
              <a:rPr kumimoji="0" sz="769" b="0" i="0" u="none" strike="noStrike" kern="1200" cap="none" spc="48" normalizeH="0" baseline="0" noProof="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a:ln>
                  <a:noFill/>
                </a:ln>
                <a:solidFill>
                  <a:srgbClr val="232323"/>
                </a:solidFill>
                <a:effectLst/>
                <a:uLnTx/>
                <a:uFillTx/>
                <a:latin typeface="+mn-lt"/>
                <a:ea typeface="+mn-ea"/>
                <a:cs typeface="Tahoma"/>
                <a:sym typeface="Arial"/>
              </a:rPr>
              <a:t>reporters,</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96452"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61" normalizeH="0" baseline="0" noProof="0">
                <a:ln>
                  <a:noFill/>
                </a:ln>
                <a:solidFill>
                  <a:srgbClr val="232323"/>
                </a:solidFill>
                <a:effectLst/>
                <a:uLnTx/>
                <a:uFillTx/>
                <a:latin typeface="+mn-lt"/>
                <a:ea typeface="+mn-ea"/>
                <a:cs typeface="Tahoma"/>
                <a:sym typeface="Arial"/>
              </a:rPr>
              <a:t>bloggers, </a:t>
            </a:r>
            <a:r>
              <a:rPr kumimoji="0" sz="769" b="0" i="0" u="none" strike="noStrike" kern="1200" cap="none" spc="70" normalizeH="0" baseline="0" noProof="0">
                <a:ln>
                  <a:noFill/>
                </a:ln>
                <a:solidFill>
                  <a:srgbClr val="232323"/>
                </a:solidFill>
                <a:effectLst/>
                <a:uLnTx/>
                <a:uFillTx/>
                <a:latin typeface="+mn-lt"/>
                <a:ea typeface="+mn-ea"/>
                <a:cs typeface="Tahoma"/>
                <a:sym typeface="Arial"/>
              </a:rPr>
              <a:t>producers, </a:t>
            </a:r>
            <a:r>
              <a:rPr kumimoji="0" sz="769" b="0" i="0" u="none" strike="noStrike" kern="1200" cap="none" spc="73" normalizeH="0" baseline="0" noProof="0">
                <a:ln>
                  <a:noFill/>
                </a:ln>
                <a:solidFill>
                  <a:srgbClr val="232323"/>
                </a:solidFill>
                <a:effectLst/>
                <a:uLnTx/>
                <a:uFillTx/>
                <a:latin typeface="+mn-lt"/>
                <a:ea typeface="+mn-ea"/>
                <a:cs typeface="Tahoma"/>
                <a:sym typeface="Arial"/>
              </a:rPr>
              <a:t>editors </a:t>
            </a:r>
            <a:r>
              <a:rPr kumimoji="0" sz="769" b="0" i="0" u="none" strike="noStrike" kern="1200" cap="none" spc="70" normalizeH="0" baseline="0" noProof="0">
                <a:ln>
                  <a:noFill/>
                </a:ln>
                <a:solidFill>
                  <a:srgbClr val="232323"/>
                </a:solidFill>
                <a:effectLst/>
                <a:uLnTx/>
                <a:uFillTx/>
                <a:latin typeface="+mn-lt"/>
                <a:ea typeface="+mn-ea"/>
                <a:cs typeface="Tahoma"/>
                <a:sym typeface="Arial"/>
              </a:rPr>
              <a:t>and</a:t>
            </a:r>
            <a:r>
              <a:rPr kumimoji="0" lang="en-IN" sz="769" b="0" i="0" u="none" strike="noStrike" kern="1200" cap="none" spc="70"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social </a:t>
            </a:r>
            <a:r>
              <a:rPr kumimoji="0" sz="769" b="0" i="0" u="none" strike="noStrike" kern="1200" cap="none" spc="77" normalizeH="0" baseline="0" noProof="0">
                <a:ln>
                  <a:noFill/>
                </a:ln>
                <a:solidFill>
                  <a:srgbClr val="232323"/>
                </a:solidFill>
                <a:effectLst/>
                <a:uLnTx/>
                <a:uFillTx/>
                <a:latin typeface="+mn-lt"/>
                <a:ea typeface="+mn-ea"/>
                <a:cs typeface="Tahoma"/>
                <a:sym typeface="Arial"/>
              </a:rPr>
              <a:t>media </a:t>
            </a:r>
            <a:r>
              <a:rPr kumimoji="0" sz="769" b="0" i="0" u="none" strike="noStrike" kern="1200" cap="none" spc="67" normalizeH="0" baseline="0" noProof="0">
                <a:ln>
                  <a:noFill/>
                </a:ln>
                <a:solidFill>
                  <a:srgbClr val="232323"/>
                </a:solidFill>
                <a:effectLst/>
                <a:uLnTx/>
                <a:uFillTx/>
                <a:latin typeface="+mn-lt"/>
                <a:ea typeface="+mn-ea"/>
                <a:cs typeface="Tahoma"/>
                <a:sym typeface="Arial"/>
              </a:rPr>
              <a:t>influencers. </a:t>
            </a:r>
            <a:r>
              <a:rPr kumimoji="0" sz="769" b="0" i="0" u="none" strike="noStrike" kern="1200" cap="none" spc="70" normalizeH="0" baseline="0" noProof="0">
                <a:ln>
                  <a:noFill/>
                </a:ln>
                <a:solidFill>
                  <a:srgbClr val="232323"/>
                </a:solidFill>
                <a:effectLst/>
                <a:uLnTx/>
                <a:uFillTx/>
                <a:latin typeface="+mn-lt"/>
                <a:ea typeface="+mn-ea"/>
                <a:cs typeface="Tahoma"/>
                <a:sym typeface="Arial"/>
              </a:rPr>
              <a:t>Looking</a:t>
            </a:r>
            <a:r>
              <a:rPr kumimoji="0" lang="en-IN" sz="769" b="0" i="0" u="none" strike="noStrike" kern="1200" cap="none" spc="70" normalizeH="0" baseline="0" noProof="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a:ln>
                  <a:noFill/>
                </a:ln>
                <a:solidFill>
                  <a:srgbClr val="232323"/>
                </a:solidFill>
                <a:effectLst/>
                <a:uLnTx/>
                <a:uFillTx/>
                <a:latin typeface="+mn-lt"/>
                <a:ea typeface="+mn-ea"/>
                <a:cs typeface="Tahoma"/>
                <a:sym typeface="Arial"/>
              </a:rPr>
              <a:t>for</a:t>
            </a:r>
            <a:r>
              <a:rPr kumimoji="0" sz="769" b="0" i="0" u="none" strike="noStrike" kern="1200" cap="none" spc="61" normalizeH="0" baseline="0" noProof="0">
                <a:ln>
                  <a:noFill/>
                </a:ln>
                <a:solidFill>
                  <a:srgbClr val="232323"/>
                </a:solidFill>
                <a:effectLst/>
                <a:uLnTx/>
                <a:uFillTx/>
                <a:latin typeface="+mn-lt"/>
                <a:ea typeface="+mn-ea"/>
                <a:cs typeface="Tahoma"/>
                <a:sym typeface="Arial"/>
              </a:rPr>
              <a:t> the </a:t>
            </a:r>
            <a:r>
              <a:rPr kumimoji="0" sz="769" b="0" i="0" u="none" strike="noStrike" kern="1200" cap="none" spc="64" normalizeH="0" baseline="0" noProof="0">
                <a:ln>
                  <a:noFill/>
                </a:ln>
                <a:solidFill>
                  <a:srgbClr val="232323"/>
                </a:solidFill>
                <a:effectLst/>
                <a:uLnTx/>
                <a:uFillTx/>
                <a:latin typeface="+mn-lt"/>
                <a:ea typeface="+mn-ea"/>
                <a:cs typeface="Tahoma"/>
                <a:sym typeface="Arial"/>
              </a:rPr>
              <a:t>best</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a:ln>
                  <a:noFill/>
                </a:ln>
                <a:solidFill>
                  <a:srgbClr val="232323"/>
                </a:solidFill>
                <a:effectLst/>
                <a:uLnTx/>
                <a:uFillTx/>
                <a:latin typeface="+mn-lt"/>
                <a:ea typeface="+mn-ea"/>
                <a:cs typeface="Tahoma"/>
                <a:sym typeface="Arial"/>
              </a:rPr>
              <a:t>support</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in</a:t>
            </a:r>
            <a:r>
              <a:rPr kumimoji="0" sz="769" b="0" i="0" u="none" strike="noStrike" kern="1200" cap="none" spc="61" normalizeH="0" baseline="0" noProof="0">
                <a:ln>
                  <a:noFill/>
                </a:ln>
                <a:solidFill>
                  <a:srgbClr val="232323"/>
                </a:solidFill>
                <a:effectLst/>
                <a:uLnTx/>
                <a:uFillTx/>
                <a:latin typeface="+mn-lt"/>
                <a:ea typeface="+mn-ea"/>
                <a:cs typeface="Tahoma"/>
                <a:sym typeface="Arial"/>
              </a:rPr>
              <a:t> the</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a:p>
            <a:pPr marL="8139" marR="92790"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64" normalizeH="0" baseline="0" noProof="0">
                <a:ln>
                  <a:noFill/>
                </a:ln>
                <a:solidFill>
                  <a:srgbClr val="232323"/>
                </a:solidFill>
                <a:effectLst/>
                <a:uLnTx/>
                <a:uFillTx/>
                <a:latin typeface="+mn-lt"/>
                <a:ea typeface="+mn-ea"/>
                <a:cs typeface="Tahoma"/>
                <a:sym typeface="Arial"/>
              </a:rPr>
              <a:t>industry? Your </a:t>
            </a:r>
            <a:r>
              <a:rPr kumimoji="0" sz="769" b="0" i="0" u="none" strike="noStrike" kern="1200" cap="none" spc="73" normalizeH="0" baseline="0" noProof="0">
                <a:ln>
                  <a:noFill/>
                </a:ln>
                <a:solidFill>
                  <a:srgbClr val="232323"/>
                </a:solidFill>
                <a:effectLst/>
                <a:uLnTx/>
                <a:uFillTx/>
                <a:latin typeface="+mn-lt"/>
                <a:ea typeface="+mn-ea"/>
                <a:cs typeface="Tahoma"/>
                <a:sym typeface="Arial"/>
              </a:rPr>
              <a:t>dedicated </a:t>
            </a:r>
            <a:r>
              <a:rPr kumimoji="0" sz="769" b="0" i="0" u="none" strike="noStrike" kern="1200" cap="none" spc="70" normalizeH="0" baseline="0" noProof="0">
                <a:ln>
                  <a:noFill/>
                </a:ln>
                <a:solidFill>
                  <a:srgbClr val="232323"/>
                </a:solidFill>
                <a:effectLst/>
                <a:uLnTx/>
                <a:uFillTx/>
                <a:latin typeface="+mn-lt"/>
                <a:ea typeface="+mn-ea"/>
                <a:cs typeface="Tahoma"/>
                <a:sym typeface="Arial"/>
              </a:rPr>
              <a:t>account</a:t>
            </a:r>
            <a:r>
              <a:rPr kumimoji="0" lang="en-IN" sz="769" b="0" i="0" u="none" strike="noStrike" kern="1200" cap="none" spc="70" normalizeH="0" baseline="0" noProof="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a:ln>
                  <a:noFill/>
                </a:ln>
                <a:solidFill>
                  <a:srgbClr val="232323"/>
                </a:solidFill>
                <a:effectLst/>
                <a:uLnTx/>
                <a:uFillTx/>
                <a:latin typeface="+mn-lt"/>
                <a:ea typeface="+mn-ea"/>
                <a:cs typeface="Tahoma"/>
                <a:sym typeface="Arial"/>
              </a:rPr>
              <a:t>manager</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45" normalizeH="0" baseline="0" noProof="0">
                <a:ln>
                  <a:noFill/>
                </a:ln>
                <a:solidFill>
                  <a:srgbClr val="232323"/>
                </a:solidFill>
                <a:effectLst/>
                <a:uLnTx/>
                <a:uFillTx/>
                <a:latin typeface="+mn-lt"/>
                <a:ea typeface="+mn-ea"/>
                <a:cs typeface="Tahoma"/>
                <a:sym typeface="Arial"/>
              </a:rPr>
              <a:t>is</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a:ln>
                  <a:noFill/>
                </a:ln>
                <a:solidFill>
                  <a:srgbClr val="232323"/>
                </a:solidFill>
                <a:effectLst/>
                <a:uLnTx/>
                <a:uFillTx/>
                <a:latin typeface="+mn-lt"/>
                <a:ea typeface="+mn-ea"/>
                <a:cs typeface="Tahoma"/>
                <a:sym typeface="Arial"/>
              </a:rPr>
              <a:t>on</a:t>
            </a:r>
            <a:r>
              <a:rPr kumimoji="0" sz="769" b="0" i="0" u="none" strike="noStrike" kern="1200" cap="none" spc="64" normalizeH="0" baseline="0" noProof="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a:ln>
                  <a:noFill/>
                </a:ln>
                <a:solidFill>
                  <a:srgbClr val="232323"/>
                </a:solidFill>
                <a:effectLst/>
                <a:uLnTx/>
                <a:uFillTx/>
                <a:latin typeface="+mn-lt"/>
                <a:ea typeface="+mn-ea"/>
                <a:cs typeface="Tahoma"/>
                <a:sym typeface="Arial"/>
              </a:rPr>
              <a:t>call</a:t>
            </a:r>
            <a:r>
              <a:rPr kumimoji="0" sz="769" b="0" i="0" u="none" strike="noStrike" kern="1200" cap="none" spc="61" normalizeH="0" baseline="0" noProof="0">
                <a:ln>
                  <a:noFill/>
                </a:ln>
                <a:solidFill>
                  <a:srgbClr val="232323"/>
                </a:solidFill>
                <a:effectLst/>
                <a:uLnTx/>
                <a:uFillTx/>
                <a:latin typeface="+mn-lt"/>
                <a:ea typeface="+mn-ea"/>
                <a:cs typeface="Tahoma"/>
                <a:sym typeface="Arial"/>
              </a:rPr>
              <a:t> </a:t>
            </a:r>
            <a:r>
              <a:rPr kumimoji="0" sz="769" b="0" i="0" u="none" strike="noStrike" kern="1200" cap="none" spc="51" normalizeH="0" baseline="0" noProof="0">
                <a:ln>
                  <a:noFill/>
                </a:ln>
                <a:solidFill>
                  <a:srgbClr val="232323"/>
                </a:solidFill>
                <a:effectLst/>
                <a:uLnTx/>
                <a:uFillTx/>
                <a:latin typeface="+mn-lt"/>
                <a:ea typeface="+mn-ea"/>
                <a:cs typeface="Tahoma"/>
                <a:sym typeface="Arial"/>
              </a:rPr>
              <a:t>24/7/365.</a:t>
            </a:r>
            <a:endParaRPr kumimoji="0" sz="769" b="0" i="0" u="none" strike="noStrike" kern="1200" cap="none" spc="0" normalizeH="0" baseline="0" noProof="0">
              <a:ln>
                <a:noFill/>
              </a:ln>
              <a:solidFill>
                <a:prstClr val="black"/>
              </a:solidFill>
              <a:effectLst/>
              <a:uLnTx/>
              <a:uFillTx/>
              <a:latin typeface="+mn-lt"/>
              <a:ea typeface="+mn-ea"/>
              <a:cs typeface="Tahoma"/>
              <a:sym typeface="Arial"/>
            </a:endParaRPr>
          </a:p>
        </p:txBody>
      </p:sp>
      <p:sp>
        <p:nvSpPr>
          <p:cNvPr id="36" name="object 36"/>
          <p:cNvSpPr txBox="1"/>
          <p:nvPr/>
        </p:nvSpPr>
        <p:spPr>
          <a:xfrm>
            <a:off x="714536" y="1772880"/>
            <a:ext cx="2409968" cy="1030048"/>
          </a:xfrm>
          <a:prstGeom prst="rect">
            <a:avLst/>
          </a:prstGeom>
        </p:spPr>
        <p:txBody>
          <a:bodyPr vert="horz" wrap="square" lIns="0" tIns="32153" rIns="0" bIns="0" rtlCol="0">
            <a:spAutoFit/>
          </a:bodyPr>
          <a:lstStyle/>
          <a:p>
            <a:pPr marL="8139" marR="0" lvl="0" indent="0" algn="l" defTabSz="586039" rtl="0" eaLnBrk="1" fontAlgn="auto" latinLnBrk="0" hangingPunct="1">
              <a:lnSpc>
                <a:spcPct val="100000"/>
              </a:lnSpc>
              <a:spcBef>
                <a:spcPts val="253"/>
              </a:spcBef>
              <a:spcAft>
                <a:spcPts val="0"/>
              </a:spcAft>
              <a:buClrTx/>
              <a:buSzTx/>
              <a:buFont typeface="Arial"/>
              <a:buNone/>
              <a:tabLst/>
              <a:defRPr/>
            </a:pPr>
            <a:r>
              <a:rPr kumimoji="0" sz="961" b="0" i="0" u="none" strike="noStrike" kern="1200" cap="none" spc="-22" normalizeH="0" baseline="0" noProof="0">
                <a:ln>
                  <a:noFill/>
                </a:ln>
                <a:solidFill>
                  <a:srgbClr val="232323"/>
                </a:solidFill>
                <a:effectLst/>
                <a:uLnTx/>
                <a:uFillTx/>
                <a:latin typeface="+mn-lt"/>
                <a:ea typeface="+mn-ea"/>
                <a:cs typeface="Microsoft Sans Serif"/>
                <a:sym typeface="Arial"/>
              </a:rPr>
              <a:t>The</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Critical</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a:ln>
                  <a:noFill/>
                </a:ln>
                <a:solidFill>
                  <a:srgbClr val="232323"/>
                </a:solidFill>
                <a:effectLst/>
                <a:uLnTx/>
                <a:uFillTx/>
                <a:latin typeface="+mn-lt"/>
                <a:ea typeface="+mn-ea"/>
                <a:cs typeface="Microsoft Sans Serif"/>
                <a:sym typeface="Arial"/>
              </a:rPr>
              <a:t>Mention</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Earned </a:t>
            </a:r>
            <a:r>
              <a:rPr kumimoji="0" sz="961" b="0" i="0" u="none" strike="noStrike" kern="1200" cap="none" spc="3" normalizeH="0" baseline="0" noProof="0">
                <a:ln>
                  <a:noFill/>
                </a:ln>
                <a:solidFill>
                  <a:srgbClr val="232323"/>
                </a:solidFill>
                <a:effectLst/>
                <a:uLnTx/>
                <a:uFillTx/>
                <a:latin typeface="+mn-lt"/>
                <a:ea typeface="+mn-ea"/>
                <a:cs typeface="Microsoft Sans Serif"/>
                <a:sym typeface="Arial"/>
              </a:rPr>
              <a:t>Media</a:t>
            </a:r>
            <a:endParaRPr kumimoji="0" sz="961"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3256" lvl="0" indent="0" algn="l" defTabSz="586039" rtl="0" eaLnBrk="1" fontAlgn="auto" latinLnBrk="0" hangingPunct="1">
              <a:lnSpc>
                <a:spcPct val="116599"/>
              </a:lnSpc>
              <a:spcBef>
                <a:spcPts val="0"/>
              </a:spcBef>
              <a:spcAft>
                <a:spcPts val="0"/>
              </a:spcAft>
              <a:buClrTx/>
              <a:buSzTx/>
              <a:buFont typeface="Arial"/>
              <a:buNone/>
              <a:tabLst/>
              <a:defRPr/>
            </a:pP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Suite </a:t>
            </a:r>
            <a:r>
              <a:rPr kumimoji="0" sz="961" b="0" i="0" u="none" strike="noStrike" kern="1200" cap="none" spc="3" normalizeH="0" baseline="0" noProof="0">
                <a:ln>
                  <a:noFill/>
                </a:ln>
                <a:solidFill>
                  <a:srgbClr val="232323"/>
                </a:solidFill>
                <a:effectLst/>
                <a:uLnTx/>
                <a:uFillTx/>
                <a:latin typeface="+mn-lt"/>
                <a:ea typeface="+mn-ea"/>
                <a:cs typeface="Microsoft Sans Serif"/>
                <a:sym typeface="Arial"/>
              </a:rPr>
              <a:t>includes</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26" normalizeH="0" baseline="0" noProof="0">
                <a:ln>
                  <a:noFill/>
                </a:ln>
                <a:solidFill>
                  <a:srgbClr val="232323"/>
                </a:solidFill>
                <a:effectLst/>
                <a:uLnTx/>
                <a:uFillTx/>
                <a:latin typeface="+mn-lt"/>
                <a:ea typeface="+mn-ea"/>
                <a:cs typeface="Microsoft Sans Serif"/>
                <a:sym typeface="Arial"/>
              </a:rPr>
              <a:t>the</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 fastest, </a:t>
            </a:r>
            <a:r>
              <a:rPr kumimoji="0" sz="961" b="0" i="0" u="none" strike="noStrike" kern="1200" cap="none" spc="22" normalizeH="0" baseline="0" noProof="0">
                <a:ln>
                  <a:noFill/>
                </a:ln>
                <a:solidFill>
                  <a:srgbClr val="232323"/>
                </a:solidFill>
                <a:effectLst/>
                <a:uLnTx/>
                <a:uFillTx/>
                <a:latin typeface="+mn-lt"/>
                <a:ea typeface="+mn-ea"/>
                <a:cs typeface="Microsoft Sans Serif"/>
                <a:sym typeface="Arial"/>
              </a:rPr>
              <a:t>most</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3" normalizeH="0" baseline="0" noProof="0">
                <a:ln>
                  <a:noFill/>
                </a:ln>
                <a:solidFill>
                  <a:srgbClr val="232323"/>
                </a:solidFill>
                <a:effectLst/>
                <a:uLnTx/>
                <a:uFillTx/>
                <a:latin typeface="+mn-lt"/>
                <a:ea typeface="+mn-ea"/>
                <a:cs typeface="Microsoft Sans Serif"/>
                <a:sym typeface="Arial"/>
              </a:rPr>
              <a:t>reliable</a:t>
            </a:r>
            <a:r>
              <a:rPr kumimoji="0" lang="en-IN" sz="961" b="0" i="0" u="none" strike="noStrike" kern="1200" cap="none" spc="3"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real-time</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media</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a:ln>
                  <a:noFill/>
                </a:ln>
                <a:solidFill>
                  <a:srgbClr val="232323"/>
                </a:solidFill>
                <a:effectLst/>
                <a:uLnTx/>
                <a:uFillTx/>
                <a:latin typeface="+mn-lt"/>
                <a:ea typeface="+mn-ea"/>
                <a:cs typeface="Microsoft Sans Serif"/>
                <a:sym typeface="Arial"/>
              </a:rPr>
              <a:t>monitoring</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0" normalizeH="0" baseline="0" noProof="0">
                <a:ln>
                  <a:noFill/>
                </a:ln>
                <a:solidFill>
                  <a:srgbClr val="232323"/>
                </a:solidFill>
                <a:effectLst/>
                <a:uLnTx/>
                <a:uFillTx/>
                <a:latin typeface="+mn-lt"/>
                <a:ea typeface="+mn-ea"/>
                <a:cs typeface="Microsoft Sans Serif"/>
                <a:sym typeface="Arial"/>
              </a:rPr>
              <a:t>tools,</a:t>
            </a:r>
            <a:endParaRPr kumimoji="0" sz="961"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0" lvl="0" indent="0" algn="l" defTabSz="586039" rtl="0" eaLnBrk="1" fontAlgn="auto" latinLnBrk="0" hangingPunct="1">
              <a:lnSpc>
                <a:spcPct val="100000"/>
              </a:lnSpc>
              <a:spcBef>
                <a:spcPts val="192"/>
              </a:spcBef>
              <a:spcAft>
                <a:spcPts val="0"/>
              </a:spcAft>
              <a:buClrTx/>
              <a:buSzTx/>
              <a:buFont typeface="Arial"/>
              <a:buNone/>
              <a:tabLst/>
              <a:defRPr/>
            </a:pPr>
            <a:r>
              <a:rPr kumimoji="0" sz="961" b="0" i="0" u="none" strike="noStrike" kern="1200" cap="none" spc="26" normalizeH="0" baseline="0" noProof="0">
                <a:ln>
                  <a:noFill/>
                </a:ln>
                <a:solidFill>
                  <a:srgbClr val="232323"/>
                </a:solidFill>
                <a:effectLst/>
                <a:uLnTx/>
                <a:uFillTx/>
                <a:latin typeface="+mn-lt"/>
                <a:ea typeface="+mn-ea"/>
                <a:cs typeface="Microsoft Sans Serif"/>
                <a:sym typeface="Arial"/>
              </a:rPr>
              <a:t>robust</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analytics</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3" normalizeH="0" baseline="0" noProof="0">
                <a:ln>
                  <a:noFill/>
                </a:ln>
                <a:solidFill>
                  <a:srgbClr val="232323"/>
                </a:solidFill>
                <a:effectLst/>
                <a:uLnTx/>
                <a:uFillTx/>
                <a:latin typeface="+mn-lt"/>
                <a:ea typeface="+mn-ea"/>
                <a:cs typeface="Microsoft Sans Serif"/>
                <a:sym typeface="Arial"/>
              </a:rPr>
              <a:t>and</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a:ln>
                  <a:noFill/>
                </a:ln>
                <a:solidFill>
                  <a:srgbClr val="232323"/>
                </a:solidFill>
                <a:effectLst/>
                <a:uLnTx/>
                <a:uFillTx/>
                <a:latin typeface="+mn-lt"/>
                <a:ea typeface="+mn-ea"/>
                <a:cs typeface="Microsoft Sans Serif"/>
                <a:sym typeface="Arial"/>
              </a:rPr>
              <a:t>most</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3" normalizeH="0" baseline="0" noProof="0">
                <a:ln>
                  <a:noFill/>
                </a:ln>
                <a:solidFill>
                  <a:srgbClr val="232323"/>
                </a:solidFill>
                <a:effectLst/>
                <a:uLnTx/>
                <a:uFillTx/>
                <a:latin typeface="+mn-lt"/>
                <a:ea typeface="+mn-ea"/>
                <a:cs typeface="Microsoft Sans Serif"/>
                <a:sym typeface="Arial"/>
              </a:rPr>
              <a:t>accurate</a:t>
            </a:r>
            <a:endParaRPr kumimoji="0" sz="961"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34186" lvl="0" indent="0" algn="l" defTabSz="586039" rtl="0" eaLnBrk="1" fontAlgn="auto" latinLnBrk="0" hangingPunct="1">
              <a:lnSpc>
                <a:spcPct val="116599"/>
              </a:lnSpc>
              <a:spcBef>
                <a:spcPts val="0"/>
              </a:spcBef>
              <a:spcAft>
                <a:spcPts val="0"/>
              </a:spcAft>
              <a:buClrTx/>
              <a:buSzTx/>
              <a:buFont typeface="Arial"/>
              <a:buNone/>
              <a:tabLst/>
              <a:defRPr/>
            </a:pPr>
            <a:r>
              <a:rPr kumimoji="0" sz="961" b="0" i="0" u="none" strike="noStrike" kern="1200" cap="none" spc="13" normalizeH="0" baseline="0" noProof="0">
                <a:ln>
                  <a:noFill/>
                </a:ln>
                <a:solidFill>
                  <a:srgbClr val="232323"/>
                </a:solidFill>
                <a:effectLst/>
                <a:uLnTx/>
                <a:uFillTx/>
                <a:latin typeface="+mn-lt"/>
                <a:ea typeface="+mn-ea"/>
                <a:cs typeface="Microsoft Sans Serif"/>
                <a:sym typeface="Arial"/>
              </a:rPr>
              <a:t>and</a:t>
            </a:r>
            <a:r>
              <a:rPr kumimoji="0" sz="961" b="0" i="0" u="none" strike="noStrike" kern="1200" cap="none" spc="-1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6" normalizeH="0" baseline="0" noProof="0">
                <a:ln>
                  <a:noFill/>
                </a:ln>
                <a:solidFill>
                  <a:srgbClr val="232323"/>
                </a:solidFill>
                <a:effectLst/>
                <a:uLnTx/>
                <a:uFillTx/>
                <a:latin typeface="+mn-lt"/>
                <a:ea typeface="+mn-ea"/>
                <a:cs typeface="Microsoft Sans Serif"/>
                <a:sym typeface="Arial"/>
              </a:rPr>
              <a:t>frequently</a:t>
            </a:r>
            <a:r>
              <a:rPr kumimoji="0" sz="961" b="0" i="0" u="none" strike="noStrike" kern="1200" cap="none" spc="-1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a:ln>
                  <a:noFill/>
                </a:ln>
                <a:solidFill>
                  <a:srgbClr val="232323"/>
                </a:solidFill>
                <a:effectLst/>
                <a:uLnTx/>
                <a:uFillTx/>
                <a:latin typeface="+mn-lt"/>
                <a:ea typeface="+mn-ea"/>
                <a:cs typeface="Microsoft Sans Serif"/>
                <a:sym typeface="Arial"/>
              </a:rPr>
              <a:t>updated</a:t>
            </a:r>
            <a:r>
              <a:rPr kumimoji="0" sz="961" b="0" i="0" u="none" strike="noStrike" kern="1200" cap="none" spc="-13"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media</a:t>
            </a:r>
            <a:r>
              <a:rPr kumimoji="0" sz="961" b="0" i="0" u="none" strike="noStrike" kern="1200" cap="none" spc="-1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3" normalizeH="0" baseline="0" noProof="0">
                <a:ln>
                  <a:noFill/>
                </a:ln>
                <a:solidFill>
                  <a:srgbClr val="232323"/>
                </a:solidFill>
                <a:effectLst/>
                <a:uLnTx/>
                <a:uFillTx/>
                <a:latin typeface="+mn-lt"/>
                <a:ea typeface="+mn-ea"/>
                <a:cs typeface="Microsoft Sans Serif"/>
                <a:sym typeface="Arial"/>
              </a:rPr>
              <a:t>contact</a:t>
            </a:r>
            <a:r>
              <a:rPr kumimoji="0" lang="en-IN" sz="961" b="0" i="0" u="none" strike="noStrike" kern="1200" cap="none" spc="13"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0" normalizeH="0" baseline="0" noProof="0">
                <a:ln>
                  <a:noFill/>
                </a:ln>
                <a:solidFill>
                  <a:srgbClr val="232323"/>
                </a:solidFill>
                <a:effectLst/>
                <a:uLnTx/>
                <a:uFillTx/>
                <a:latin typeface="+mn-lt"/>
                <a:ea typeface="+mn-ea"/>
                <a:cs typeface="Microsoft Sans Serif"/>
                <a:sym typeface="Arial"/>
              </a:rPr>
              <a:t>database</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3" normalizeH="0" baseline="0" noProof="0">
                <a:ln>
                  <a:noFill/>
                </a:ln>
                <a:solidFill>
                  <a:srgbClr val="232323"/>
                </a:solidFill>
                <a:effectLst/>
                <a:uLnTx/>
                <a:uFillTx/>
                <a:latin typeface="+mn-lt"/>
                <a:ea typeface="+mn-ea"/>
                <a:cs typeface="Microsoft Sans Serif"/>
                <a:sym typeface="Arial"/>
              </a:rPr>
              <a:t>in</a:t>
            </a:r>
            <a:r>
              <a:rPr kumimoji="0" sz="961" b="0" i="0" u="none" strike="noStrike" kern="1200" cap="none" spc="-6"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26" normalizeH="0" baseline="0" noProof="0">
                <a:ln>
                  <a:noFill/>
                </a:ln>
                <a:solidFill>
                  <a:srgbClr val="232323"/>
                </a:solidFill>
                <a:effectLst/>
                <a:uLnTx/>
                <a:uFillTx/>
                <a:latin typeface="+mn-lt"/>
                <a:ea typeface="+mn-ea"/>
                <a:cs typeface="Microsoft Sans Serif"/>
                <a:sym typeface="Arial"/>
              </a:rPr>
              <a:t>the</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a:ln>
                  <a:noFill/>
                </a:ln>
                <a:solidFill>
                  <a:srgbClr val="232323"/>
                </a:solidFill>
                <a:effectLst/>
                <a:uLnTx/>
                <a:uFillTx/>
                <a:latin typeface="+mn-lt"/>
                <a:ea typeface="+mn-ea"/>
                <a:cs typeface="Microsoft Sans Serif"/>
                <a:sym typeface="Arial"/>
              </a:rPr>
              <a:t>industry.</a:t>
            </a:r>
            <a:endParaRPr kumimoji="0" sz="96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38" name="object 38"/>
          <p:cNvSpPr txBox="1"/>
          <p:nvPr/>
        </p:nvSpPr>
        <p:spPr>
          <a:xfrm>
            <a:off x="696239" y="6279528"/>
            <a:ext cx="4491684" cy="442569"/>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6300"/>
              </a:lnSpc>
              <a:spcBef>
                <a:spcPts val="64"/>
              </a:spcBef>
              <a:spcAft>
                <a:spcPts val="0"/>
              </a:spcAft>
              <a:buClrTx/>
              <a:buSzTx/>
              <a:buFont typeface="Arial"/>
              <a:buNone/>
              <a:tabLst/>
              <a:defRPr/>
            </a:pPr>
            <a:r>
              <a:rPr kumimoji="0" sz="929" b="1" i="0" u="none" strike="noStrike" kern="1200" cap="none" spc="-6" normalizeH="0" baseline="0" noProof="0">
                <a:ln>
                  <a:noFill/>
                </a:ln>
                <a:solidFill>
                  <a:schemeClr val="bg1"/>
                </a:solidFill>
                <a:effectLst/>
                <a:uLnTx/>
                <a:uFillTx/>
                <a:latin typeface="+mn-lt"/>
                <a:ea typeface="+mn-ea"/>
                <a:cs typeface="Arial"/>
                <a:sym typeface="Arial"/>
              </a:rPr>
              <a:t>This </a:t>
            </a:r>
            <a:r>
              <a:rPr kumimoji="0" sz="929" b="1" i="0" u="none" strike="noStrike" kern="1200" cap="none" spc="45" normalizeH="0" baseline="0" noProof="0">
                <a:ln>
                  <a:noFill/>
                </a:ln>
                <a:solidFill>
                  <a:schemeClr val="bg1"/>
                </a:solidFill>
                <a:effectLst/>
                <a:uLnTx/>
                <a:uFillTx/>
                <a:latin typeface="+mn-lt"/>
                <a:ea typeface="+mn-ea"/>
                <a:cs typeface="Arial"/>
                <a:sym typeface="Arial"/>
              </a:rPr>
              <a:t>week </a:t>
            </a:r>
            <a:r>
              <a:rPr kumimoji="0" sz="929" b="1" i="0" u="none" strike="noStrike" kern="1200" cap="none" spc="26" normalizeH="0" baseline="0" noProof="0">
                <a:ln>
                  <a:noFill/>
                </a:ln>
                <a:solidFill>
                  <a:schemeClr val="bg1"/>
                </a:solidFill>
                <a:effectLst/>
                <a:uLnTx/>
                <a:uFillTx/>
                <a:latin typeface="+mn-lt"/>
                <a:ea typeface="+mn-ea"/>
                <a:cs typeface="Arial"/>
                <a:sym typeface="Arial"/>
              </a:rPr>
              <a:t>alone</a:t>
            </a:r>
            <a:r>
              <a:rPr kumimoji="0" lang="en-US" sz="929" b="1" i="0" u="none" strike="noStrike" kern="1200" cap="none" spc="26" normalizeH="0" baseline="0" noProof="0">
                <a:ln>
                  <a:noFill/>
                </a:ln>
                <a:solidFill>
                  <a:schemeClr val="bg1"/>
                </a:solidFill>
                <a:effectLst/>
                <a:uLnTx/>
                <a:uFillTx/>
                <a:latin typeface="+mn-lt"/>
                <a:ea typeface="+mn-ea"/>
                <a:cs typeface="Arial"/>
                <a:sym typeface="Arial"/>
              </a:rPr>
              <a:t> , Critical Mention's monitoring has saved my team twice by providing lightning-fast</a:t>
            </a:r>
            <a:r>
              <a:rPr kumimoji="0" sz="929" b="1" i="0" u="none" strike="noStrike" kern="1200" cap="none" spc="-13" normalizeH="0" baseline="0" noProof="0">
                <a:ln>
                  <a:noFill/>
                </a:ln>
                <a:solidFill>
                  <a:schemeClr val="bg1"/>
                </a:solidFill>
                <a:effectLst/>
                <a:uLnTx/>
                <a:uFillTx/>
                <a:latin typeface="+mn-lt"/>
                <a:ea typeface="+mn-ea"/>
                <a:cs typeface="Arial"/>
                <a:sym typeface="Arial"/>
              </a:rPr>
              <a:t> </a:t>
            </a:r>
            <a:r>
              <a:rPr kumimoji="0" sz="929" b="1" i="0" u="none" strike="noStrike" kern="1200" cap="none" spc="29" normalizeH="0" baseline="0" noProof="0">
                <a:ln>
                  <a:noFill/>
                </a:ln>
                <a:solidFill>
                  <a:schemeClr val="bg1"/>
                </a:solidFill>
                <a:effectLst/>
                <a:uLnTx/>
                <a:uFillTx/>
                <a:latin typeface="+mn-lt"/>
                <a:ea typeface="+mn-ea"/>
                <a:cs typeface="Arial"/>
                <a:sym typeface="Arial"/>
              </a:rPr>
              <a:t>alerts</a:t>
            </a:r>
            <a:r>
              <a:rPr kumimoji="0" sz="929" b="1" i="0" u="none" strike="noStrike" kern="1200" cap="none" spc="-16" normalizeH="0" baseline="0" noProof="0">
                <a:ln>
                  <a:noFill/>
                </a:ln>
                <a:solidFill>
                  <a:schemeClr val="bg1"/>
                </a:solidFill>
                <a:effectLst/>
                <a:uLnTx/>
                <a:uFillTx/>
                <a:latin typeface="+mn-lt"/>
                <a:ea typeface="+mn-ea"/>
                <a:cs typeface="Arial"/>
                <a:sym typeface="Arial"/>
              </a:rPr>
              <a:t> </a:t>
            </a:r>
            <a:r>
              <a:rPr kumimoji="0" sz="929" b="1" i="0" u="none" strike="noStrike" kern="1200" cap="none" spc="22" normalizeH="0" baseline="0" noProof="0">
                <a:ln>
                  <a:noFill/>
                </a:ln>
                <a:solidFill>
                  <a:schemeClr val="bg1"/>
                </a:solidFill>
                <a:effectLst/>
                <a:uLnTx/>
                <a:uFillTx/>
                <a:latin typeface="+mn-lt"/>
                <a:ea typeface="+mn-ea"/>
                <a:cs typeface="Arial"/>
                <a:sym typeface="Arial"/>
              </a:rPr>
              <a:t>on</a:t>
            </a:r>
            <a:r>
              <a:rPr kumimoji="0" sz="929" b="1" i="0" u="none" strike="noStrike" kern="1200" cap="none" spc="-13" normalizeH="0" baseline="0" noProof="0">
                <a:ln>
                  <a:noFill/>
                </a:ln>
                <a:solidFill>
                  <a:schemeClr val="bg1"/>
                </a:solidFill>
                <a:effectLst/>
                <a:uLnTx/>
                <a:uFillTx/>
                <a:latin typeface="+mn-lt"/>
                <a:ea typeface="+mn-ea"/>
                <a:cs typeface="Arial"/>
                <a:sym typeface="Arial"/>
              </a:rPr>
              <a:t> </a:t>
            </a:r>
            <a:r>
              <a:rPr kumimoji="0" sz="929" b="1" i="0" u="none" strike="noStrike" kern="1200" cap="none" spc="13" normalizeH="0" baseline="0" noProof="0">
                <a:ln>
                  <a:noFill/>
                </a:ln>
                <a:solidFill>
                  <a:schemeClr val="bg1"/>
                </a:solidFill>
                <a:effectLst/>
                <a:uLnTx/>
                <a:uFillTx/>
                <a:latin typeface="+mn-lt"/>
                <a:ea typeface="+mn-ea"/>
                <a:cs typeface="Arial"/>
                <a:sym typeface="Arial"/>
              </a:rPr>
              <a:t>some</a:t>
            </a:r>
            <a:r>
              <a:rPr kumimoji="0" sz="929" b="1" i="0" u="none" strike="noStrike" kern="1200" cap="none" spc="-16" normalizeH="0" baseline="0" noProof="0">
                <a:ln>
                  <a:noFill/>
                </a:ln>
                <a:solidFill>
                  <a:schemeClr val="bg1"/>
                </a:solidFill>
                <a:effectLst/>
                <a:uLnTx/>
                <a:uFillTx/>
                <a:latin typeface="+mn-lt"/>
                <a:ea typeface="+mn-ea"/>
                <a:cs typeface="Arial"/>
                <a:sym typeface="Arial"/>
              </a:rPr>
              <a:t> </a:t>
            </a:r>
            <a:r>
              <a:rPr kumimoji="0" sz="929" b="1" i="0" u="none" strike="noStrike" kern="1200" cap="none" spc="48" normalizeH="0" baseline="0" noProof="0">
                <a:ln>
                  <a:noFill/>
                </a:ln>
                <a:solidFill>
                  <a:schemeClr val="bg1"/>
                </a:solidFill>
                <a:effectLst/>
                <a:uLnTx/>
                <a:uFillTx/>
                <a:latin typeface="+mn-lt"/>
                <a:ea typeface="+mn-ea"/>
                <a:cs typeface="Arial"/>
                <a:sym typeface="Arial"/>
              </a:rPr>
              <a:t>important</a:t>
            </a:r>
            <a:r>
              <a:rPr kumimoji="0" sz="929" b="1" i="0" u="none" strike="noStrike" kern="1200" cap="none" spc="-16" normalizeH="0" baseline="0" noProof="0">
                <a:ln>
                  <a:noFill/>
                </a:ln>
                <a:solidFill>
                  <a:schemeClr val="bg1"/>
                </a:solidFill>
                <a:effectLst/>
                <a:uLnTx/>
                <a:uFillTx/>
                <a:latin typeface="+mn-lt"/>
                <a:ea typeface="+mn-ea"/>
                <a:cs typeface="Arial"/>
                <a:sym typeface="Arial"/>
              </a:rPr>
              <a:t> </a:t>
            </a:r>
            <a:r>
              <a:rPr kumimoji="0" sz="929" b="1" i="0" u="none" strike="noStrike" kern="1200" cap="none" spc="19" normalizeH="0" baseline="0" noProof="0">
                <a:ln>
                  <a:noFill/>
                </a:ln>
                <a:solidFill>
                  <a:schemeClr val="bg1"/>
                </a:solidFill>
                <a:effectLst/>
                <a:uLnTx/>
                <a:uFillTx/>
                <a:latin typeface="+mn-lt"/>
                <a:ea typeface="+mn-ea"/>
                <a:cs typeface="Arial"/>
                <a:sym typeface="Arial"/>
              </a:rPr>
              <a:t>news</a:t>
            </a:r>
            <a:r>
              <a:rPr kumimoji="0" sz="929" b="1" i="0" u="none" strike="noStrike" kern="1200" cap="none" spc="-13" normalizeH="0" baseline="0" noProof="0">
                <a:ln>
                  <a:noFill/>
                </a:ln>
                <a:solidFill>
                  <a:schemeClr val="bg1"/>
                </a:solidFill>
                <a:effectLst/>
                <a:uLnTx/>
                <a:uFillTx/>
                <a:latin typeface="+mn-lt"/>
                <a:ea typeface="+mn-ea"/>
                <a:cs typeface="Arial"/>
                <a:sym typeface="Arial"/>
              </a:rPr>
              <a:t> </a:t>
            </a:r>
            <a:r>
              <a:rPr kumimoji="0" sz="929" b="1" i="0" u="none" strike="noStrike" kern="1200" cap="none" spc="48" normalizeH="0" baseline="0" noProof="0">
                <a:ln>
                  <a:noFill/>
                </a:ln>
                <a:solidFill>
                  <a:schemeClr val="bg1"/>
                </a:solidFill>
                <a:effectLst/>
                <a:uLnTx/>
                <a:uFillTx/>
                <a:latin typeface="+mn-lt"/>
                <a:ea typeface="+mn-ea"/>
                <a:cs typeface="Arial"/>
                <a:sym typeface="Arial"/>
              </a:rPr>
              <a:t>we</a:t>
            </a:r>
            <a:r>
              <a:rPr kumimoji="0" sz="929" b="1" i="0" u="none" strike="noStrike" kern="1200" cap="none" spc="-16" normalizeH="0" baseline="0" noProof="0">
                <a:ln>
                  <a:noFill/>
                </a:ln>
                <a:solidFill>
                  <a:schemeClr val="bg1"/>
                </a:solidFill>
                <a:effectLst/>
                <a:uLnTx/>
                <a:uFillTx/>
                <a:latin typeface="+mn-lt"/>
                <a:ea typeface="+mn-ea"/>
                <a:cs typeface="Arial"/>
                <a:sym typeface="Arial"/>
              </a:rPr>
              <a:t> </a:t>
            </a:r>
            <a:r>
              <a:rPr kumimoji="0" sz="929" b="1" i="0" u="none" strike="noStrike" kern="1200" cap="none" spc="45" normalizeH="0" baseline="0" noProof="0">
                <a:ln>
                  <a:noFill/>
                </a:ln>
                <a:solidFill>
                  <a:schemeClr val="bg1"/>
                </a:solidFill>
                <a:effectLst/>
                <a:uLnTx/>
                <a:uFillTx/>
                <a:latin typeface="+mn-lt"/>
                <a:ea typeface="+mn-ea"/>
                <a:cs typeface="Arial"/>
                <a:sym typeface="Arial"/>
              </a:rPr>
              <a:t>were</a:t>
            </a:r>
            <a:r>
              <a:rPr kumimoji="0" sz="929" b="1" i="0" u="none" strike="noStrike" kern="1200" cap="none" spc="-13" normalizeH="0" baseline="0" noProof="0">
                <a:ln>
                  <a:noFill/>
                </a:ln>
                <a:solidFill>
                  <a:schemeClr val="bg1"/>
                </a:solidFill>
                <a:effectLst/>
                <a:uLnTx/>
                <a:uFillTx/>
                <a:latin typeface="+mn-lt"/>
                <a:ea typeface="+mn-ea"/>
                <a:cs typeface="Arial"/>
                <a:sym typeface="Arial"/>
              </a:rPr>
              <a:t> </a:t>
            </a:r>
            <a:r>
              <a:rPr kumimoji="0" sz="929" b="1" i="0" u="none" strike="noStrike" kern="1200" cap="none" spc="32" normalizeH="0" baseline="0" noProof="0">
                <a:ln>
                  <a:noFill/>
                </a:ln>
                <a:solidFill>
                  <a:schemeClr val="bg1"/>
                </a:solidFill>
                <a:effectLst/>
                <a:uLnTx/>
                <a:uFillTx/>
                <a:latin typeface="+mn-lt"/>
                <a:ea typeface="+mn-ea"/>
                <a:cs typeface="Arial"/>
                <a:sym typeface="Arial"/>
              </a:rPr>
              <a:t>waiting</a:t>
            </a:r>
            <a:r>
              <a:rPr kumimoji="0" sz="929" b="1" i="0" u="none" strike="noStrike" kern="1200" cap="none" spc="-16" normalizeH="0" baseline="0" noProof="0">
                <a:ln>
                  <a:noFill/>
                </a:ln>
                <a:solidFill>
                  <a:schemeClr val="bg1"/>
                </a:solidFill>
                <a:effectLst/>
                <a:uLnTx/>
                <a:uFillTx/>
                <a:latin typeface="+mn-lt"/>
                <a:ea typeface="+mn-ea"/>
                <a:cs typeface="Arial"/>
                <a:sym typeface="Arial"/>
              </a:rPr>
              <a:t> </a:t>
            </a:r>
            <a:r>
              <a:rPr kumimoji="0" sz="929" b="1" i="0" u="none" strike="noStrike" kern="1200" cap="none" spc="26" normalizeH="0" baseline="0" noProof="0">
                <a:ln>
                  <a:noFill/>
                </a:ln>
                <a:solidFill>
                  <a:schemeClr val="bg1"/>
                </a:solidFill>
                <a:effectLst/>
                <a:uLnTx/>
                <a:uFillTx/>
                <a:latin typeface="+mn-lt"/>
                <a:ea typeface="+mn-ea"/>
                <a:cs typeface="Arial"/>
                <a:sym typeface="Arial"/>
              </a:rPr>
              <a:t>for.</a:t>
            </a:r>
            <a:endParaRPr kumimoji="0" sz="929" b="0" i="0" u="none" strike="noStrike" kern="1200" cap="none" spc="0" normalizeH="0" baseline="0" noProof="0">
              <a:ln>
                <a:noFill/>
              </a:ln>
              <a:solidFill>
                <a:schemeClr val="bg1"/>
              </a:solidFill>
              <a:effectLst/>
              <a:uLnTx/>
              <a:uFillTx/>
              <a:latin typeface="+mn-lt"/>
              <a:ea typeface="+mn-ea"/>
              <a:cs typeface="Arial"/>
              <a:sym typeface="Arial"/>
            </a:endParaRPr>
          </a:p>
          <a:p>
            <a:pPr marL="0" marR="8139" lvl="0" indent="0" algn="r" defTabSz="586039" rtl="0" eaLnBrk="1" fontAlgn="auto" latinLnBrk="0" hangingPunct="1">
              <a:lnSpc>
                <a:spcPts val="840"/>
              </a:lnSpc>
              <a:spcBef>
                <a:spcPts val="0"/>
              </a:spcBef>
              <a:spcAft>
                <a:spcPts val="0"/>
              </a:spcAft>
              <a:buClrTx/>
              <a:buSzTx/>
              <a:buFont typeface="Arial"/>
              <a:buNone/>
              <a:tabLst/>
              <a:defRPr/>
            </a:pPr>
            <a:r>
              <a:rPr kumimoji="0" sz="705" b="0" i="0" u="none" strike="noStrike" kern="1200" cap="none" spc="-32" normalizeH="0" baseline="0" noProof="0">
                <a:ln>
                  <a:noFill/>
                </a:ln>
                <a:solidFill>
                  <a:schemeClr val="bg1"/>
                </a:solidFill>
                <a:effectLst/>
                <a:uLnTx/>
                <a:uFillTx/>
                <a:latin typeface="+mn-lt"/>
                <a:ea typeface="+mn-ea"/>
                <a:cs typeface="Tahoma"/>
                <a:sym typeface="Arial"/>
              </a:rPr>
              <a:t>-</a:t>
            </a:r>
            <a:r>
              <a:rPr kumimoji="0" sz="705" b="0" i="0" u="none" strike="noStrike" kern="1200" cap="none" spc="-38" normalizeH="0" baseline="0" noProof="0">
                <a:ln>
                  <a:noFill/>
                </a:ln>
                <a:solidFill>
                  <a:schemeClr val="bg1"/>
                </a:solidFill>
                <a:effectLst/>
                <a:uLnTx/>
                <a:uFillTx/>
                <a:latin typeface="+mn-lt"/>
                <a:ea typeface="+mn-ea"/>
                <a:cs typeface="Tahoma"/>
                <a:sym typeface="Arial"/>
              </a:rPr>
              <a:t> </a:t>
            </a:r>
            <a:r>
              <a:rPr kumimoji="0" sz="705" b="0" i="0" u="none" strike="noStrike" kern="1200" cap="none" spc="16" normalizeH="0" baseline="0" noProof="0">
                <a:ln>
                  <a:noFill/>
                </a:ln>
                <a:solidFill>
                  <a:schemeClr val="bg1"/>
                </a:solidFill>
                <a:effectLst/>
                <a:uLnTx/>
                <a:uFillTx/>
                <a:latin typeface="+mn-lt"/>
                <a:ea typeface="+mn-ea"/>
                <a:cs typeface="Tahoma"/>
                <a:sym typeface="Arial"/>
              </a:rPr>
              <a:t>Ca</a:t>
            </a:r>
            <a:r>
              <a:rPr kumimoji="0" sz="705" b="0" i="0" u="none" strike="noStrike" kern="1200" cap="none" spc="29" normalizeH="0" baseline="0" noProof="0">
                <a:ln>
                  <a:noFill/>
                </a:ln>
                <a:solidFill>
                  <a:schemeClr val="bg1"/>
                </a:solidFill>
                <a:effectLst/>
                <a:uLnTx/>
                <a:uFillTx/>
                <a:latin typeface="+mn-lt"/>
                <a:ea typeface="+mn-ea"/>
                <a:cs typeface="Tahoma"/>
                <a:sym typeface="Arial"/>
              </a:rPr>
              <a:t>r</a:t>
            </a:r>
            <a:r>
              <a:rPr kumimoji="0" sz="705" b="0" i="0" u="none" strike="noStrike" kern="1200" cap="none" spc="38" normalizeH="0" baseline="0" noProof="0">
                <a:ln>
                  <a:noFill/>
                </a:ln>
                <a:solidFill>
                  <a:schemeClr val="bg1"/>
                </a:solidFill>
                <a:effectLst/>
                <a:uLnTx/>
                <a:uFillTx/>
                <a:latin typeface="+mn-lt"/>
                <a:ea typeface="+mn-ea"/>
                <a:cs typeface="Tahoma"/>
                <a:sym typeface="Arial"/>
              </a:rPr>
              <a:t>o</a:t>
            </a:r>
            <a:r>
              <a:rPr kumimoji="0" sz="705" b="0" i="0" u="none" strike="noStrike" kern="1200" cap="none" spc="13" normalizeH="0" baseline="0" noProof="0">
                <a:ln>
                  <a:noFill/>
                </a:ln>
                <a:solidFill>
                  <a:schemeClr val="bg1"/>
                </a:solidFill>
                <a:effectLst/>
                <a:uLnTx/>
                <a:uFillTx/>
                <a:latin typeface="+mn-lt"/>
                <a:ea typeface="+mn-ea"/>
                <a:cs typeface="Tahoma"/>
                <a:sym typeface="Arial"/>
              </a:rPr>
              <a:t>li</a:t>
            </a:r>
            <a:r>
              <a:rPr kumimoji="0" sz="705" b="0" i="0" u="none" strike="noStrike" kern="1200" cap="none" spc="35" normalizeH="0" baseline="0" noProof="0">
                <a:ln>
                  <a:noFill/>
                </a:ln>
                <a:solidFill>
                  <a:schemeClr val="bg1"/>
                </a:solidFill>
                <a:effectLst/>
                <a:uLnTx/>
                <a:uFillTx/>
                <a:latin typeface="+mn-lt"/>
                <a:ea typeface="+mn-ea"/>
                <a:cs typeface="Tahoma"/>
                <a:sym typeface="Arial"/>
              </a:rPr>
              <a:t>n</a:t>
            </a:r>
            <a:r>
              <a:rPr kumimoji="0" sz="705" b="0" i="0" u="none" strike="noStrike" kern="1200" cap="none" spc="22" normalizeH="0" baseline="0" noProof="0">
                <a:ln>
                  <a:noFill/>
                </a:ln>
                <a:solidFill>
                  <a:schemeClr val="bg1"/>
                </a:solidFill>
                <a:effectLst/>
                <a:uLnTx/>
                <a:uFillTx/>
                <a:latin typeface="+mn-lt"/>
                <a:ea typeface="+mn-ea"/>
                <a:cs typeface="Tahoma"/>
                <a:sym typeface="Arial"/>
              </a:rPr>
              <a:t>e</a:t>
            </a:r>
            <a:r>
              <a:rPr kumimoji="0" sz="705" b="0" i="0" u="none" strike="noStrike" kern="1200" cap="none" spc="-38" normalizeH="0" baseline="0" noProof="0">
                <a:ln>
                  <a:noFill/>
                </a:ln>
                <a:solidFill>
                  <a:schemeClr val="bg1"/>
                </a:solidFill>
                <a:effectLst/>
                <a:uLnTx/>
                <a:uFillTx/>
                <a:latin typeface="+mn-lt"/>
                <a:ea typeface="+mn-ea"/>
                <a:cs typeface="Tahoma"/>
                <a:sym typeface="Arial"/>
              </a:rPr>
              <a:t> </a:t>
            </a:r>
            <a:r>
              <a:rPr kumimoji="0" sz="705" b="0" i="0" u="none" strike="noStrike" kern="1200" cap="none" spc="16" normalizeH="0" baseline="0" noProof="0">
                <a:ln>
                  <a:noFill/>
                </a:ln>
                <a:solidFill>
                  <a:schemeClr val="bg1"/>
                </a:solidFill>
                <a:effectLst/>
                <a:uLnTx/>
                <a:uFillTx/>
                <a:latin typeface="+mn-lt"/>
                <a:ea typeface="+mn-ea"/>
                <a:cs typeface="Tahoma"/>
                <a:sym typeface="Arial"/>
              </a:rPr>
              <a:t>C</a:t>
            </a:r>
            <a:r>
              <a:rPr kumimoji="0" sz="705" b="0" i="0" u="none" strike="noStrike" kern="1200" cap="none" spc="38" normalizeH="0" baseline="0" noProof="0">
                <a:ln>
                  <a:noFill/>
                </a:ln>
                <a:solidFill>
                  <a:schemeClr val="bg1"/>
                </a:solidFill>
                <a:effectLst/>
                <a:uLnTx/>
                <a:uFillTx/>
                <a:latin typeface="+mn-lt"/>
                <a:ea typeface="+mn-ea"/>
                <a:cs typeface="Tahoma"/>
                <a:sym typeface="Arial"/>
              </a:rPr>
              <a:t>oo</a:t>
            </a:r>
            <a:r>
              <a:rPr kumimoji="0" sz="705" b="0" i="0" u="none" strike="noStrike" kern="1200" cap="none" spc="35" normalizeH="0" baseline="0" noProof="0">
                <a:ln>
                  <a:noFill/>
                </a:ln>
                <a:solidFill>
                  <a:schemeClr val="bg1"/>
                </a:solidFill>
                <a:effectLst/>
                <a:uLnTx/>
                <a:uFillTx/>
                <a:latin typeface="+mn-lt"/>
                <a:ea typeface="+mn-ea"/>
                <a:cs typeface="Tahoma"/>
                <a:sym typeface="Arial"/>
              </a:rPr>
              <a:t>n</a:t>
            </a:r>
            <a:r>
              <a:rPr kumimoji="0" sz="705" b="0" i="0" u="none" strike="noStrike" kern="1200" cap="none" spc="16" normalizeH="0" baseline="0" noProof="0">
                <a:ln>
                  <a:noFill/>
                </a:ln>
                <a:solidFill>
                  <a:schemeClr val="bg1"/>
                </a:solidFill>
                <a:effectLst/>
                <a:uLnTx/>
                <a:uFillTx/>
                <a:latin typeface="+mn-lt"/>
                <a:ea typeface="+mn-ea"/>
                <a:cs typeface="Tahoma"/>
                <a:sym typeface="Arial"/>
              </a:rPr>
              <a:t>s</a:t>
            </a:r>
            <a:r>
              <a:rPr kumimoji="0" sz="705" b="0" i="0" u="none" strike="noStrike" kern="1200" cap="none" spc="-42" normalizeH="0" baseline="0" noProof="0">
                <a:ln>
                  <a:noFill/>
                </a:ln>
                <a:solidFill>
                  <a:schemeClr val="bg1"/>
                </a:solidFill>
                <a:effectLst/>
                <a:uLnTx/>
                <a:uFillTx/>
                <a:latin typeface="+mn-lt"/>
                <a:ea typeface="+mn-ea"/>
                <a:cs typeface="Tahoma"/>
                <a:sym typeface="Arial"/>
              </a:rPr>
              <a:t>,</a:t>
            </a:r>
            <a:r>
              <a:rPr kumimoji="0" sz="705" b="0" i="0" u="none" strike="noStrike" kern="1200" cap="none" spc="-38" normalizeH="0" baseline="0" noProof="0">
                <a:ln>
                  <a:noFill/>
                </a:ln>
                <a:solidFill>
                  <a:schemeClr val="bg1"/>
                </a:solidFill>
                <a:effectLst/>
                <a:uLnTx/>
                <a:uFillTx/>
                <a:latin typeface="+mn-lt"/>
                <a:ea typeface="+mn-ea"/>
                <a:cs typeface="Tahoma"/>
                <a:sym typeface="Arial"/>
              </a:rPr>
              <a:t> </a:t>
            </a:r>
            <a:r>
              <a:rPr kumimoji="0" sz="705" b="0" i="0" u="none" strike="noStrike" kern="1200" cap="none" spc="-109" normalizeH="0" baseline="0" noProof="0">
                <a:ln>
                  <a:noFill/>
                </a:ln>
                <a:solidFill>
                  <a:schemeClr val="bg1"/>
                </a:solidFill>
                <a:effectLst/>
                <a:uLnTx/>
                <a:uFillTx/>
                <a:latin typeface="+mn-lt"/>
                <a:ea typeface="+mn-ea"/>
                <a:cs typeface="Tahoma"/>
                <a:sym typeface="Arial"/>
              </a:rPr>
              <a:t>J</a:t>
            </a:r>
            <a:r>
              <a:rPr kumimoji="0" sz="705" b="0" i="0" u="none" strike="noStrike" kern="1200" cap="none" spc="19" normalizeH="0" baseline="0" noProof="0">
                <a:ln>
                  <a:noFill/>
                </a:ln>
                <a:solidFill>
                  <a:schemeClr val="bg1"/>
                </a:solidFill>
                <a:effectLst/>
                <a:uLnTx/>
                <a:uFillTx/>
                <a:latin typeface="+mn-lt"/>
                <a:ea typeface="+mn-ea"/>
                <a:cs typeface="Tahoma"/>
                <a:sym typeface="Arial"/>
              </a:rPr>
              <a:t>e</a:t>
            </a:r>
            <a:r>
              <a:rPr kumimoji="0" sz="705" b="0" i="0" u="none" strike="noStrike" kern="1200" cap="none" spc="13" normalizeH="0" baseline="0" noProof="0">
                <a:ln>
                  <a:noFill/>
                </a:ln>
                <a:solidFill>
                  <a:schemeClr val="bg1"/>
                </a:solidFill>
                <a:effectLst/>
                <a:uLnTx/>
                <a:uFillTx/>
                <a:latin typeface="+mn-lt"/>
                <a:ea typeface="+mn-ea"/>
                <a:cs typeface="Tahoma"/>
                <a:sym typeface="Arial"/>
              </a:rPr>
              <a:t>ll</a:t>
            </a:r>
            <a:r>
              <a:rPr kumimoji="0" sz="705" b="0" i="0" u="none" strike="noStrike" kern="1200" cap="none" spc="3" normalizeH="0" baseline="0" noProof="0">
                <a:ln>
                  <a:noFill/>
                </a:ln>
                <a:solidFill>
                  <a:schemeClr val="bg1"/>
                </a:solidFill>
                <a:effectLst/>
                <a:uLnTx/>
                <a:uFillTx/>
                <a:latin typeface="+mn-lt"/>
                <a:ea typeface="+mn-ea"/>
                <a:cs typeface="Tahoma"/>
                <a:sym typeface="Arial"/>
              </a:rPr>
              <a:t>y</a:t>
            </a:r>
            <a:r>
              <a:rPr kumimoji="0" sz="705" b="0" i="0" u="none" strike="noStrike" kern="1200" cap="none" spc="-38" normalizeH="0" baseline="0" noProof="0">
                <a:ln>
                  <a:noFill/>
                </a:ln>
                <a:solidFill>
                  <a:schemeClr val="bg1"/>
                </a:solidFill>
                <a:effectLst/>
                <a:uLnTx/>
                <a:uFillTx/>
                <a:latin typeface="+mn-lt"/>
                <a:ea typeface="+mn-ea"/>
                <a:cs typeface="Tahoma"/>
                <a:sym typeface="Arial"/>
              </a:rPr>
              <a:t> </a:t>
            </a:r>
            <a:r>
              <a:rPr kumimoji="0" sz="705" b="0" i="0" u="none" strike="noStrike" kern="1200" cap="none" spc="87" normalizeH="0" baseline="0" noProof="0">
                <a:ln>
                  <a:noFill/>
                </a:ln>
                <a:solidFill>
                  <a:schemeClr val="bg1"/>
                </a:solidFill>
                <a:effectLst/>
                <a:uLnTx/>
                <a:uFillTx/>
                <a:latin typeface="+mn-lt"/>
                <a:ea typeface="+mn-ea"/>
                <a:cs typeface="Tahoma"/>
                <a:sym typeface="Arial"/>
              </a:rPr>
              <a:t>M</a:t>
            </a:r>
            <a:r>
              <a:rPr kumimoji="0" sz="705" b="0" i="0" u="none" strike="noStrike" kern="1200" cap="none" spc="16" normalizeH="0" baseline="0" noProof="0">
                <a:ln>
                  <a:noFill/>
                </a:ln>
                <a:solidFill>
                  <a:schemeClr val="bg1"/>
                </a:solidFill>
                <a:effectLst/>
                <a:uLnTx/>
                <a:uFillTx/>
                <a:latin typeface="+mn-lt"/>
                <a:ea typeface="+mn-ea"/>
                <a:cs typeface="Tahoma"/>
                <a:sym typeface="Arial"/>
              </a:rPr>
              <a:t>a</a:t>
            </a:r>
            <a:r>
              <a:rPr kumimoji="0" sz="705" b="0" i="0" u="none" strike="noStrike" kern="1200" cap="none" spc="29" normalizeH="0" baseline="0" noProof="0">
                <a:ln>
                  <a:noFill/>
                </a:ln>
                <a:solidFill>
                  <a:schemeClr val="bg1"/>
                </a:solidFill>
                <a:effectLst/>
                <a:uLnTx/>
                <a:uFillTx/>
                <a:latin typeface="+mn-lt"/>
                <a:ea typeface="+mn-ea"/>
                <a:cs typeface="Tahoma"/>
                <a:sym typeface="Arial"/>
              </a:rPr>
              <a:t>r</a:t>
            </a:r>
            <a:r>
              <a:rPr kumimoji="0" sz="705" b="0" i="0" u="none" strike="noStrike" kern="1200" cap="none" spc="13" normalizeH="0" baseline="0" noProof="0">
                <a:ln>
                  <a:noFill/>
                </a:ln>
                <a:solidFill>
                  <a:schemeClr val="bg1"/>
                </a:solidFill>
                <a:effectLst/>
                <a:uLnTx/>
                <a:uFillTx/>
                <a:latin typeface="+mn-lt"/>
                <a:ea typeface="+mn-ea"/>
                <a:cs typeface="Tahoma"/>
                <a:sym typeface="Arial"/>
              </a:rPr>
              <a:t>k</a:t>
            </a:r>
            <a:r>
              <a:rPr kumimoji="0" sz="705" b="0" i="0" u="none" strike="noStrike" kern="1200" cap="none" spc="19" normalizeH="0" baseline="0" noProof="0">
                <a:ln>
                  <a:noFill/>
                </a:ln>
                <a:solidFill>
                  <a:schemeClr val="bg1"/>
                </a:solidFill>
                <a:effectLst/>
                <a:uLnTx/>
                <a:uFillTx/>
                <a:latin typeface="+mn-lt"/>
                <a:ea typeface="+mn-ea"/>
                <a:cs typeface="Tahoma"/>
                <a:sym typeface="Arial"/>
              </a:rPr>
              <a:t>e</a:t>
            </a:r>
            <a:r>
              <a:rPr kumimoji="0" sz="705" b="0" i="0" u="none" strike="noStrike" kern="1200" cap="none" spc="6" normalizeH="0" baseline="0" noProof="0">
                <a:ln>
                  <a:noFill/>
                </a:ln>
                <a:solidFill>
                  <a:schemeClr val="bg1"/>
                </a:solidFill>
                <a:effectLst/>
                <a:uLnTx/>
                <a:uFillTx/>
                <a:latin typeface="+mn-lt"/>
                <a:ea typeface="+mn-ea"/>
                <a:cs typeface="Tahoma"/>
                <a:sym typeface="Arial"/>
              </a:rPr>
              <a:t>t</a:t>
            </a:r>
            <a:r>
              <a:rPr kumimoji="0" sz="705" b="0" i="0" u="none" strike="noStrike" kern="1200" cap="none" spc="13" normalizeH="0" baseline="0" noProof="0">
                <a:ln>
                  <a:noFill/>
                </a:ln>
                <a:solidFill>
                  <a:schemeClr val="bg1"/>
                </a:solidFill>
                <a:effectLst/>
                <a:uLnTx/>
                <a:uFillTx/>
                <a:latin typeface="+mn-lt"/>
                <a:ea typeface="+mn-ea"/>
                <a:cs typeface="Tahoma"/>
                <a:sym typeface="Arial"/>
              </a:rPr>
              <a:t>i</a:t>
            </a:r>
            <a:r>
              <a:rPr kumimoji="0" sz="705" b="0" i="0" u="none" strike="noStrike" kern="1200" cap="none" spc="35" normalizeH="0" baseline="0" noProof="0">
                <a:ln>
                  <a:noFill/>
                </a:ln>
                <a:solidFill>
                  <a:schemeClr val="bg1"/>
                </a:solidFill>
                <a:effectLst/>
                <a:uLnTx/>
                <a:uFillTx/>
                <a:latin typeface="+mn-lt"/>
                <a:ea typeface="+mn-ea"/>
                <a:cs typeface="Tahoma"/>
                <a:sym typeface="Arial"/>
              </a:rPr>
              <a:t>n</a:t>
            </a:r>
            <a:r>
              <a:rPr kumimoji="0" sz="705" b="0" i="0" u="none" strike="noStrike" kern="1200" cap="none" spc="-6" normalizeH="0" baseline="0" noProof="0">
                <a:ln>
                  <a:noFill/>
                </a:ln>
                <a:solidFill>
                  <a:schemeClr val="bg1"/>
                </a:solidFill>
                <a:effectLst/>
                <a:uLnTx/>
                <a:uFillTx/>
                <a:latin typeface="+mn-lt"/>
                <a:ea typeface="+mn-ea"/>
                <a:cs typeface="Tahoma"/>
                <a:sym typeface="Arial"/>
              </a:rPr>
              <a:t>g</a:t>
            </a:r>
            <a:endParaRPr kumimoji="0" sz="705" b="0" i="0" u="none" strike="noStrike" kern="1200" cap="none" spc="0" normalizeH="0" baseline="0" noProof="0">
              <a:ln>
                <a:noFill/>
              </a:ln>
              <a:solidFill>
                <a:schemeClr val="bg1"/>
              </a:solidFill>
              <a:effectLst/>
              <a:uLnTx/>
              <a:uFillTx/>
              <a:latin typeface="+mn-lt"/>
              <a:ea typeface="+mn-ea"/>
              <a:cs typeface="Tahoma"/>
              <a:sym typeface="Arial"/>
            </a:endParaRPr>
          </a:p>
        </p:txBody>
      </p:sp>
      <p:sp>
        <p:nvSpPr>
          <p:cNvPr id="39" name="object 39"/>
          <p:cNvSpPr txBox="1"/>
          <p:nvPr/>
        </p:nvSpPr>
        <p:spPr>
          <a:xfrm>
            <a:off x="759823" y="1412550"/>
            <a:ext cx="2508359" cy="145860"/>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897" b="1" i="0" u="none" strike="noStrike" kern="1200" cap="none" spc="-61" normalizeH="0" baseline="0" noProof="0">
                <a:ln>
                  <a:noFill/>
                </a:ln>
                <a:solidFill>
                  <a:schemeClr val="bg1"/>
                </a:solidFill>
                <a:effectLst/>
                <a:uLnTx/>
                <a:uFillTx/>
                <a:latin typeface="+mn-lt"/>
                <a:ea typeface="+mn-ea"/>
                <a:cs typeface="Verdana"/>
                <a:sym typeface="Arial"/>
              </a:rPr>
              <a:t>T</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A</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6" normalizeH="0" baseline="0" noProof="0">
                <a:ln>
                  <a:noFill/>
                </a:ln>
                <a:solidFill>
                  <a:schemeClr val="bg1"/>
                </a:solidFill>
                <a:effectLst/>
                <a:uLnTx/>
                <a:uFillTx/>
                <a:latin typeface="+mn-lt"/>
                <a:ea typeface="+mn-ea"/>
                <a:cs typeface="Verdana"/>
                <a:sym typeface="Arial"/>
              </a:rPr>
              <a:t>C</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9" normalizeH="0" baseline="0" noProof="0">
                <a:ln>
                  <a:noFill/>
                </a:ln>
                <a:solidFill>
                  <a:schemeClr val="bg1"/>
                </a:solidFill>
                <a:effectLst/>
                <a:uLnTx/>
                <a:uFillTx/>
                <a:latin typeface="+mn-lt"/>
                <a:ea typeface="+mn-ea"/>
                <a:cs typeface="Verdana"/>
                <a:sym typeface="Arial"/>
              </a:rPr>
              <a:t>K</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r>
              <a:rPr kumimoji="0" lang="en-IN" sz="897" b="1" i="0" u="none" strike="noStrike" kern="1200" cap="none" spc="0" normalizeH="0" baseline="0" noProof="0">
                <a:ln>
                  <a:noFill/>
                </a:ln>
                <a:solidFill>
                  <a:schemeClr val="bg1"/>
                </a:solidFill>
                <a:effectLst/>
                <a:uLnTx/>
                <a:uFillTx/>
                <a:latin typeface="+mn-lt"/>
                <a:ea typeface="+mn-ea"/>
                <a:cs typeface="Verdana"/>
                <a:sym typeface="Arial"/>
              </a:rPr>
              <a:t> </a:t>
            </a:r>
            <a:r>
              <a:rPr kumimoji="0" sz="897" b="1" i="0" u="none" strike="noStrike" kern="1200" cap="none" spc="3" normalizeH="0" baseline="0" noProof="0">
                <a:ln>
                  <a:noFill/>
                </a:ln>
                <a:solidFill>
                  <a:schemeClr val="bg1"/>
                </a:solidFill>
                <a:effectLst/>
                <a:uLnTx/>
                <a:uFillTx/>
                <a:latin typeface="+mn-lt"/>
                <a:ea typeface="+mn-ea"/>
                <a:cs typeface="Verdana"/>
                <a:sym typeface="Arial"/>
              </a:rPr>
              <a:t>M</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E</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A</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67" normalizeH="0" baseline="0" noProof="0">
                <a:ln>
                  <a:noFill/>
                </a:ln>
                <a:solidFill>
                  <a:schemeClr val="bg1"/>
                </a:solidFill>
                <a:effectLst/>
                <a:uLnTx/>
                <a:uFillTx/>
                <a:latin typeface="+mn-lt"/>
                <a:ea typeface="+mn-ea"/>
                <a:cs typeface="Verdana"/>
                <a:sym typeface="Arial"/>
              </a:rPr>
              <a:t>S</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2" normalizeH="0" baseline="0" noProof="0">
                <a:ln>
                  <a:noFill/>
                </a:ln>
                <a:solidFill>
                  <a:schemeClr val="bg1"/>
                </a:solidFill>
                <a:effectLst/>
                <a:uLnTx/>
                <a:uFillTx/>
                <a:latin typeface="+mn-lt"/>
                <a:ea typeface="+mn-ea"/>
                <a:cs typeface="Verdana"/>
                <a:sym typeface="Arial"/>
              </a:rPr>
              <a:t>U</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E</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r>
              <a:rPr kumimoji="0" lang="en-IN" sz="897" b="1" i="0" u="none" strike="noStrike" kern="1200" cap="none" spc="0" normalizeH="0" baseline="0" noProof="0">
                <a:ln>
                  <a:noFill/>
                </a:ln>
                <a:solidFill>
                  <a:schemeClr val="bg1"/>
                </a:solidFill>
                <a:effectLst/>
                <a:uLnTx/>
                <a:uFillTx/>
                <a:latin typeface="+mn-lt"/>
                <a:ea typeface="+mn-ea"/>
                <a:cs typeface="Verdana"/>
                <a:sym typeface="Arial"/>
              </a:rPr>
              <a:t> </a:t>
            </a:r>
            <a:r>
              <a:rPr kumimoji="0" sz="897" b="1" i="0" u="none" strike="noStrike" kern="1200" cap="none" spc="-67" normalizeH="0" baseline="0" noProof="0">
                <a:ln>
                  <a:noFill/>
                </a:ln>
                <a:solidFill>
                  <a:schemeClr val="bg1"/>
                </a:solidFill>
                <a:effectLst/>
                <a:uLnTx/>
                <a:uFillTx/>
                <a:latin typeface="+mn-lt"/>
                <a:ea typeface="+mn-ea"/>
                <a:cs typeface="Verdana"/>
                <a:sym typeface="Arial"/>
              </a:rPr>
              <a:t>S</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9" normalizeH="0" baseline="0" noProof="0">
                <a:ln>
                  <a:noFill/>
                </a:ln>
                <a:solidFill>
                  <a:schemeClr val="bg1"/>
                </a:solidFill>
                <a:effectLst/>
                <a:uLnTx/>
                <a:uFillTx/>
                <a:latin typeface="+mn-lt"/>
                <a:ea typeface="+mn-ea"/>
                <a:cs typeface="Verdana"/>
                <a:sym typeface="Arial"/>
              </a:rPr>
              <a:t>H</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A</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E</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r>
              <a:rPr kumimoji="0" lang="en-IN" sz="897" b="1" i="0" u="none" strike="noStrike" kern="1200" cap="none" spc="0" normalizeH="0" baseline="0" noProof="0">
                <a:ln>
                  <a:noFill/>
                </a:ln>
                <a:solidFill>
                  <a:schemeClr val="bg1"/>
                </a:solidFill>
                <a:effectLst/>
                <a:uLnTx/>
                <a:uFillTx/>
                <a:latin typeface="+mn-lt"/>
                <a:ea typeface="+mn-ea"/>
                <a:cs typeface="Verdana"/>
                <a:sym typeface="Arial"/>
              </a:rPr>
              <a:t> </a:t>
            </a:r>
            <a:r>
              <a:rPr kumimoji="0" sz="897" b="1" i="0" u="none" strike="noStrike" kern="1200" cap="none" spc="-38" normalizeH="0" baseline="0" noProof="0">
                <a:ln>
                  <a:noFill/>
                </a:ln>
                <a:solidFill>
                  <a:schemeClr val="bg1"/>
                </a:solidFill>
                <a:effectLst/>
                <a:uLnTx/>
                <a:uFillTx/>
                <a:latin typeface="+mn-lt"/>
                <a:ea typeface="+mn-ea"/>
                <a:cs typeface="Verdana"/>
                <a:sym typeface="Arial"/>
              </a:rPr>
              <a:t>G</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6" normalizeH="0" baseline="0" noProof="0">
                <a:ln>
                  <a:noFill/>
                </a:ln>
                <a:solidFill>
                  <a:schemeClr val="bg1"/>
                </a:solidFill>
                <a:effectLst/>
                <a:uLnTx/>
                <a:uFillTx/>
                <a:latin typeface="+mn-lt"/>
                <a:ea typeface="+mn-ea"/>
                <a:cs typeface="Verdana"/>
                <a:sym typeface="Arial"/>
              </a:rPr>
              <a:t>O</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9" normalizeH="0" baseline="0" noProof="0">
                <a:ln>
                  <a:noFill/>
                </a:ln>
                <a:solidFill>
                  <a:schemeClr val="bg1"/>
                </a:solidFill>
                <a:effectLst/>
                <a:uLnTx/>
                <a:uFillTx/>
                <a:latin typeface="+mn-lt"/>
                <a:ea typeface="+mn-ea"/>
                <a:cs typeface="Verdana"/>
                <a:sym typeface="Arial"/>
              </a:rPr>
              <a:t>W</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endParaRPr kumimoji="0" sz="897" b="0" i="0" u="none" strike="noStrike" kern="1200" cap="none" spc="0" normalizeH="0" baseline="0" noProof="0">
              <a:ln>
                <a:noFill/>
              </a:ln>
              <a:solidFill>
                <a:schemeClr val="bg1"/>
              </a:solidFill>
              <a:effectLst/>
              <a:uLnTx/>
              <a:uFillTx/>
              <a:latin typeface="+mn-lt"/>
              <a:ea typeface="+mn-ea"/>
              <a:cs typeface="Verdana"/>
              <a:sym typeface="Arial"/>
            </a:endParaRPr>
          </a:p>
        </p:txBody>
      </p:sp>
      <p:sp>
        <p:nvSpPr>
          <p:cNvPr id="40" name="object 40"/>
          <p:cNvSpPr txBox="1"/>
          <p:nvPr/>
        </p:nvSpPr>
        <p:spPr>
          <a:xfrm>
            <a:off x="1346391" y="4955050"/>
            <a:ext cx="742373" cy="1141543"/>
          </a:xfrm>
          <a:prstGeom prst="rect">
            <a:avLst/>
          </a:prstGeom>
        </p:spPr>
        <p:txBody>
          <a:bodyPr vert="horz" wrap="square" lIns="0" tIns="8140" rIns="0" bIns="0" rtlCol="0">
            <a:spAutoFit/>
          </a:bodyPr>
          <a:lstStyle/>
          <a:p>
            <a:pPr marL="0" marR="0" lvl="0" indent="0" algn="ctr" defTabSz="586039" rtl="0" eaLnBrk="1" fontAlgn="auto" latinLnBrk="0" hangingPunct="1">
              <a:lnSpc>
                <a:spcPct val="100000"/>
              </a:lnSpc>
              <a:spcBef>
                <a:spcPts val="64"/>
              </a:spcBef>
              <a:spcAft>
                <a:spcPts val="0"/>
              </a:spcAft>
              <a:buClrTx/>
              <a:buSzTx/>
              <a:buFont typeface="Arial"/>
              <a:buNone/>
              <a:tabLst/>
              <a:defRPr/>
            </a:pPr>
            <a:r>
              <a:rPr kumimoji="0" sz="2435" b="1" i="0" u="none" strike="noStrike" kern="1200" cap="none" spc="-54" normalizeH="0" baseline="0" noProof="0">
                <a:ln>
                  <a:noFill/>
                </a:ln>
                <a:solidFill>
                  <a:schemeClr val="bg1"/>
                </a:solidFill>
                <a:effectLst/>
                <a:uLnTx/>
                <a:uFillTx/>
                <a:latin typeface="+mn-lt"/>
                <a:ea typeface="+mn-ea"/>
                <a:cs typeface="Arial"/>
                <a:sym typeface="Arial"/>
              </a:rPr>
              <a:t>2K</a:t>
            </a:r>
            <a:endParaRPr kumimoji="0" sz="2435" b="0" i="0" u="none" strike="noStrike" kern="1200" cap="none" spc="0" normalizeH="0" baseline="0" noProof="0">
              <a:ln>
                <a:noFill/>
              </a:ln>
              <a:solidFill>
                <a:schemeClr val="bg1"/>
              </a:solidFill>
              <a:effectLst/>
              <a:uLnTx/>
              <a:uFillTx/>
              <a:latin typeface="+mn-lt"/>
              <a:ea typeface="+mn-ea"/>
              <a:cs typeface="Arial"/>
              <a:sym typeface="Arial"/>
            </a:endParaRPr>
          </a:p>
          <a:p>
            <a:pPr marL="7732" marR="3256" lvl="0" indent="0" algn="ctr" defTabSz="586039" rtl="0" eaLnBrk="1" fontAlgn="auto" latinLnBrk="0" hangingPunct="1">
              <a:lnSpc>
                <a:spcPct val="116599"/>
              </a:lnSpc>
              <a:spcBef>
                <a:spcPts val="1455"/>
              </a:spcBef>
              <a:spcAft>
                <a:spcPts val="0"/>
              </a:spcAft>
              <a:buClrTx/>
              <a:buSzTx/>
              <a:buFont typeface="Arial"/>
              <a:buNone/>
              <a:tabLst/>
              <a:defRPr/>
            </a:pPr>
            <a:r>
              <a:rPr kumimoji="0" sz="641" b="0" i="0" u="none" strike="noStrike" kern="1200" cap="none" spc="-32" normalizeH="0" baseline="0" noProof="0">
                <a:ln>
                  <a:noFill/>
                </a:ln>
                <a:solidFill>
                  <a:prstClr val="black"/>
                </a:solidFill>
                <a:effectLst/>
                <a:uLnTx/>
                <a:uFillTx/>
                <a:latin typeface="+mn-lt"/>
                <a:ea typeface="+mn-ea"/>
                <a:cs typeface="Microsoft Sans Serif"/>
                <a:sym typeface="Arial"/>
              </a:rPr>
              <a:t>G</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l</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b</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a</a:t>
            </a:r>
            <a:r>
              <a:rPr kumimoji="0" sz="641" b="0" i="0" u="none" strike="noStrike" kern="1200" cap="none" spc="0" normalizeH="0" baseline="0" noProof="0">
                <a:ln>
                  <a:noFill/>
                </a:ln>
                <a:solidFill>
                  <a:prstClr val="black"/>
                </a:solidFill>
                <a:effectLst/>
                <a:uLnTx/>
                <a:uFillTx/>
                <a:latin typeface="+mn-lt"/>
                <a:ea typeface="+mn-ea"/>
                <a:cs typeface="Microsoft Sans Serif"/>
                <a:sym typeface="Arial"/>
              </a:rPr>
              <a:t>l</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54" normalizeH="0" baseline="0" noProof="0">
                <a:ln>
                  <a:noFill/>
                </a:ln>
                <a:solidFill>
                  <a:prstClr val="black"/>
                </a:solidFill>
                <a:effectLst/>
                <a:uLnTx/>
                <a:uFillTx/>
                <a:latin typeface="+mn-lt"/>
                <a:ea typeface="+mn-ea"/>
                <a:cs typeface="Microsoft Sans Serif"/>
                <a:sym typeface="Arial"/>
              </a:rPr>
              <a:t>TV</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a</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29" normalizeH="0" baseline="0" noProof="0">
                <a:ln>
                  <a:noFill/>
                </a:ln>
                <a:solidFill>
                  <a:prstClr val="black"/>
                </a:solidFill>
                <a:effectLst/>
                <a:uLnTx/>
                <a:uFillTx/>
                <a:latin typeface="+mn-lt"/>
                <a:ea typeface="+mn-ea"/>
                <a:cs typeface="Microsoft Sans Serif"/>
                <a:sym typeface="Arial"/>
              </a:rPr>
              <a:t>d</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r</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a</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d</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i</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o</a:t>
            </a:r>
            <a:r>
              <a:rPr kumimoji="0" lang="en-IN" sz="641"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sources; </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more</a:t>
            </a:r>
            <a:r>
              <a:rPr kumimoji="0" lang="en-IN" sz="641" b="0" i="0" u="none" strike="noStrike" kern="1200" cap="none" spc="22"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content </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in </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the </a:t>
            </a:r>
            <a:r>
              <a:rPr kumimoji="0" sz="641" b="0" i="0" u="none" strike="noStrike" kern="1200" cap="none" spc="-32" normalizeH="0" baseline="0" noProof="0">
                <a:ln>
                  <a:noFill/>
                </a:ln>
                <a:solidFill>
                  <a:prstClr val="black"/>
                </a:solidFill>
                <a:effectLst/>
                <a:uLnTx/>
                <a:uFillTx/>
                <a:latin typeface="+mn-lt"/>
                <a:ea typeface="+mn-ea"/>
                <a:cs typeface="Microsoft Sans Serif"/>
                <a:sym typeface="Arial"/>
              </a:rPr>
              <a:t>U.S.</a:t>
            </a:r>
            <a:r>
              <a:rPr kumimoji="0" lang="en-IN" sz="641" b="0" i="0" u="none" strike="noStrike" kern="1200" cap="none" spc="-32"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and </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Canada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than</a:t>
            </a:r>
            <a:r>
              <a:rPr kumimoji="0" lang="en-IN" sz="641"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0" normalizeH="0" baseline="0" noProof="0" err="1">
                <a:ln>
                  <a:noFill/>
                </a:ln>
                <a:solidFill>
                  <a:prstClr val="black"/>
                </a:solidFill>
                <a:effectLst/>
                <a:uLnTx/>
                <a:uFillTx/>
                <a:latin typeface="+mn-lt"/>
                <a:ea typeface="+mn-ea"/>
                <a:cs typeface="Microsoft Sans Serif"/>
                <a:sym typeface="Arial"/>
              </a:rPr>
              <a:t>anyother</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provider</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1" name="object 41"/>
          <p:cNvSpPr txBox="1"/>
          <p:nvPr/>
        </p:nvSpPr>
        <p:spPr>
          <a:xfrm>
            <a:off x="2117890" y="5511264"/>
            <a:ext cx="871622" cy="574054"/>
          </a:xfrm>
          <a:prstGeom prst="rect">
            <a:avLst/>
          </a:prstGeom>
        </p:spPr>
        <p:txBody>
          <a:bodyPr vert="horz" wrap="square" lIns="0" tIns="7733" rIns="0" bIns="0" rtlCol="0">
            <a:spAutoFit/>
          </a:bodyPr>
          <a:lstStyle/>
          <a:p>
            <a:pPr marL="142440" marR="137556" lvl="0" indent="-407"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Licensed</a:t>
            </a:r>
            <a:r>
              <a:rPr kumimoji="0" lang="en-IN"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c</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t</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t</a:t>
            </a:r>
            <a:r>
              <a:rPr kumimoji="0" sz="641" b="0" i="0" u="none" strike="noStrike" kern="1200" cap="none" spc="-38" normalizeH="0" baseline="0" noProof="0">
                <a:ln>
                  <a:noFill/>
                </a:ln>
                <a:solidFill>
                  <a:prstClr val="black"/>
                </a:solidFill>
                <a:effectLst/>
                <a:uLnTx/>
                <a:uFillTx/>
                <a:latin typeface="+mn-lt"/>
                <a:ea typeface="+mn-ea"/>
                <a:cs typeface="Microsoft Sans Serif"/>
                <a:sym typeface="Arial"/>
              </a:rPr>
              <a:t>,</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li</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0" normalizeH="0" baseline="0" noProof="0">
                <a:ln>
                  <a:noFill/>
                </a:ln>
                <a:solidFill>
                  <a:prstClr val="black"/>
                </a:solidFill>
                <a:effectLst/>
                <a:uLnTx/>
                <a:uFillTx/>
                <a:latin typeface="+mn-lt"/>
                <a:ea typeface="+mn-ea"/>
                <a:cs typeface="Microsoft Sans Serif"/>
                <a:sym typeface="Arial"/>
              </a:rPr>
              <a:t>e</a:t>
            </a:r>
          </a:p>
          <a:p>
            <a:pPr marL="8139" marR="3256" lvl="0" indent="0" algn="ctr" defTabSz="586039" rtl="0" eaLnBrk="1" fontAlgn="auto" latinLnBrk="0" hangingPunct="1">
              <a:lnSpc>
                <a:spcPct val="116599"/>
              </a:lnSpc>
              <a:spcBef>
                <a:spcPts val="0"/>
              </a:spcBef>
              <a:spcAft>
                <a:spcPts val="0"/>
              </a:spcAft>
              <a:buClrTx/>
              <a:buSzTx/>
              <a:buFont typeface="Arial"/>
              <a:buNone/>
              <a:tabLst/>
              <a:defRPr/>
            </a:pP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newspaper, </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magazine,</a:t>
            </a:r>
            <a:r>
              <a:rPr kumimoji="0" lang="en-IN" sz="641"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trade </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publications,</a:t>
            </a:r>
            <a:r>
              <a:rPr kumimoji="0" lang="en-IN"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forum</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and</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blog</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pages</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2" name="object 42"/>
          <p:cNvSpPr txBox="1"/>
          <p:nvPr/>
        </p:nvSpPr>
        <p:spPr>
          <a:xfrm>
            <a:off x="3087319" y="5511264"/>
            <a:ext cx="654461" cy="458701"/>
          </a:xfrm>
          <a:prstGeom prst="rect">
            <a:avLst/>
          </a:prstGeom>
        </p:spPr>
        <p:txBody>
          <a:bodyPr vert="horz" wrap="square" lIns="0" tIns="7733" rIns="0" bIns="0" rtlCol="0">
            <a:spAutoFit/>
          </a:bodyPr>
          <a:lstStyle/>
          <a:p>
            <a:pPr marL="36220" marR="31337"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64" normalizeH="0" baseline="0" noProof="0">
                <a:ln>
                  <a:noFill/>
                </a:ln>
                <a:solidFill>
                  <a:prstClr val="black"/>
                </a:solidFill>
                <a:effectLst/>
                <a:uLnTx/>
                <a:uFillTx/>
                <a:latin typeface="+mn-lt"/>
                <a:ea typeface="+mn-ea"/>
                <a:cs typeface="Microsoft Sans Serif"/>
                <a:sym typeface="Arial"/>
              </a:rPr>
              <a:t>C</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m</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p</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r</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h</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s</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i</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v</a:t>
            </a:r>
            <a:r>
              <a:rPr kumimoji="0" sz="641" b="0" i="0" u="none" strike="noStrike" kern="1200" cap="none" spc="0" normalizeH="0" baseline="0" noProof="0">
                <a:ln>
                  <a:noFill/>
                </a:ln>
                <a:solidFill>
                  <a:prstClr val="black"/>
                </a:solidFill>
                <a:effectLst/>
                <a:uLnTx/>
                <a:uFillTx/>
                <a:latin typeface="+mn-lt"/>
                <a:ea typeface="+mn-ea"/>
                <a:cs typeface="Microsoft Sans Serif"/>
                <a:sym typeface="Arial"/>
              </a:rPr>
              <a:t>e</a:t>
            </a:r>
            <a:r>
              <a:rPr kumimoji="0" lang="en-IN" sz="641" b="0" i="0" u="none" strike="noStrike" kern="1200" cap="none" spc="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coverage</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of</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3256" lvl="0" indent="0" algn="ctr" defTabSz="586039" rtl="0" eaLnBrk="1" fontAlgn="auto" latinLnBrk="0" hangingPunct="1">
              <a:lnSpc>
                <a:spcPct val="116599"/>
              </a:lnSpc>
              <a:spcBef>
                <a:spcPts val="0"/>
              </a:spcBef>
              <a:spcAft>
                <a:spcPts val="0"/>
              </a:spcAft>
              <a:buClrTx/>
              <a:buSzTx/>
              <a:buFont typeface="Arial"/>
              <a:buNone/>
              <a:tabLst/>
              <a:defRPr/>
            </a:pP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the</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0" normalizeH="0" baseline="0" noProof="0">
                <a:ln>
                  <a:noFill/>
                </a:ln>
                <a:solidFill>
                  <a:prstClr val="black"/>
                </a:solidFill>
                <a:effectLst/>
                <a:uLnTx/>
                <a:uFillTx/>
                <a:latin typeface="+mn-lt"/>
                <a:ea typeface="+mn-ea"/>
                <a:cs typeface="Microsoft Sans Serif"/>
                <a:sym typeface="Arial"/>
              </a:rPr>
              <a:t>leading</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social</a:t>
            </a:r>
            <a:r>
              <a:rPr kumimoji="0" lang="en-IN" sz="641"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media</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platforms</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3" name="object 43"/>
          <p:cNvSpPr txBox="1"/>
          <p:nvPr/>
        </p:nvSpPr>
        <p:spPr>
          <a:xfrm>
            <a:off x="645396" y="5511263"/>
            <a:ext cx="531546" cy="459279"/>
          </a:xfrm>
          <a:prstGeom prst="rect">
            <a:avLst/>
          </a:prstGeom>
        </p:spPr>
        <p:txBody>
          <a:bodyPr vert="horz" wrap="square" lIns="0" tIns="7733" rIns="0" bIns="0" rtlCol="0">
            <a:spAutoFit/>
          </a:bodyPr>
          <a:lstStyle/>
          <a:p>
            <a:pPr marL="8139" marR="3256"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58" normalizeH="0" baseline="0" noProof="0">
                <a:ln>
                  <a:noFill/>
                </a:ln>
                <a:solidFill>
                  <a:prstClr val="black"/>
                </a:solidFill>
                <a:effectLst/>
                <a:uLnTx/>
                <a:uFillTx/>
                <a:latin typeface="+mn-lt"/>
                <a:ea typeface="+mn-ea"/>
                <a:cs typeface="Microsoft Sans Serif"/>
                <a:sym typeface="Arial"/>
              </a:rPr>
              <a:t>V</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i</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d</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c</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t</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t</a:t>
            </a:r>
            <a:r>
              <a:rPr kumimoji="0" lang="en-IN" sz="641" b="0" i="0" u="none" strike="noStrike" kern="1200" cap="none" spc="35"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captured</a:t>
            </a:r>
            <a:r>
              <a:rPr kumimoji="0" lang="en-IN" sz="641"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every</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minute</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4" name="object 44"/>
          <p:cNvSpPr txBox="1"/>
          <p:nvPr/>
        </p:nvSpPr>
        <p:spPr>
          <a:xfrm>
            <a:off x="758432" y="4953607"/>
            <a:ext cx="425401" cy="314831"/>
          </a:xfrm>
          <a:prstGeom prst="rect">
            <a:avLst/>
          </a:prstGeom>
        </p:spPr>
        <p:txBody>
          <a:bodyPr vert="horz" wrap="square" lIns="0" tIns="8954" rIns="0" bIns="0" rtlCol="0">
            <a:spAutoFit/>
          </a:bodyPr>
          <a:lstStyle/>
          <a:p>
            <a:pPr marL="8139" marR="0" lvl="0" indent="0" algn="l" defTabSz="586039" rtl="0" eaLnBrk="1" fontAlgn="auto" latinLnBrk="0" hangingPunct="1">
              <a:lnSpc>
                <a:spcPct val="100000"/>
              </a:lnSpc>
              <a:spcBef>
                <a:spcPts val="70"/>
              </a:spcBef>
              <a:spcAft>
                <a:spcPts val="0"/>
              </a:spcAft>
              <a:buClrTx/>
              <a:buSzTx/>
              <a:buFont typeface="Arial"/>
              <a:buNone/>
              <a:tabLst/>
              <a:defRPr/>
            </a:pPr>
            <a:r>
              <a:rPr kumimoji="0" sz="1987" b="1" i="0" u="none" strike="noStrike" kern="1200" cap="none" spc="32" normalizeH="0" baseline="0" noProof="0">
                <a:ln>
                  <a:noFill/>
                </a:ln>
                <a:solidFill>
                  <a:schemeClr val="bg1"/>
                </a:solidFill>
                <a:effectLst/>
                <a:uLnTx/>
                <a:uFillTx/>
                <a:latin typeface="+mn-lt"/>
                <a:ea typeface="+mn-ea"/>
                <a:cs typeface="Arial"/>
                <a:sym typeface="Arial"/>
              </a:rPr>
              <a:t>40</a:t>
            </a:r>
            <a:endParaRPr kumimoji="0" sz="1987" b="0" i="0" u="none" strike="noStrike" kern="1200" cap="none" spc="0" normalizeH="0" baseline="0" noProof="0">
              <a:ln>
                <a:noFill/>
              </a:ln>
              <a:solidFill>
                <a:schemeClr val="bg1"/>
              </a:solidFill>
              <a:effectLst/>
              <a:uLnTx/>
              <a:uFillTx/>
              <a:latin typeface="+mn-lt"/>
              <a:ea typeface="+mn-ea"/>
              <a:cs typeface="Arial"/>
              <a:sym typeface="Arial"/>
            </a:endParaRPr>
          </a:p>
        </p:txBody>
      </p:sp>
      <p:sp>
        <p:nvSpPr>
          <p:cNvPr id="45" name="object 45"/>
          <p:cNvSpPr txBox="1"/>
          <p:nvPr/>
        </p:nvSpPr>
        <p:spPr>
          <a:xfrm>
            <a:off x="754061" y="5237869"/>
            <a:ext cx="314206" cy="109713"/>
          </a:xfrm>
          <a:prstGeom prst="rect">
            <a:avLst/>
          </a:prstGeom>
        </p:spPr>
        <p:txBody>
          <a:bodyPr vert="horz" wrap="square" lIns="0" tIns="10989" rIns="0" bIns="0" rtlCol="0">
            <a:spAutoFit/>
          </a:bodyPr>
          <a:lstStyle/>
          <a:p>
            <a:pPr marL="8139" marR="0" lvl="0" indent="0" algn="l" defTabSz="586039" rtl="0" eaLnBrk="1" fontAlgn="auto" latinLnBrk="0" hangingPunct="1">
              <a:lnSpc>
                <a:spcPct val="100000"/>
              </a:lnSpc>
              <a:spcBef>
                <a:spcPts val="87"/>
              </a:spcBef>
              <a:spcAft>
                <a:spcPts val="0"/>
              </a:spcAft>
              <a:buClrTx/>
              <a:buSzTx/>
              <a:buFont typeface="Arial"/>
              <a:buNone/>
              <a:tabLst/>
              <a:defRPr/>
            </a:pPr>
            <a:r>
              <a:rPr kumimoji="0" sz="641" b="1" i="0" u="none" strike="noStrike" kern="1200" cap="none" spc="3" normalizeH="0" baseline="0" noProof="0">
                <a:ln>
                  <a:noFill/>
                </a:ln>
                <a:solidFill>
                  <a:schemeClr val="bg1"/>
                </a:solidFill>
                <a:effectLst/>
                <a:uLnTx/>
                <a:uFillTx/>
                <a:latin typeface="+mn-lt"/>
                <a:ea typeface="+mn-ea"/>
                <a:cs typeface="Arial"/>
                <a:sym typeface="Arial"/>
              </a:rPr>
              <a:t>HOURS</a:t>
            </a:r>
            <a:endParaRPr kumimoji="0" sz="641" b="0" i="0" u="none" strike="noStrike" kern="1200" cap="none" spc="0" normalizeH="0" baseline="0" noProof="0">
              <a:ln>
                <a:noFill/>
              </a:ln>
              <a:solidFill>
                <a:schemeClr val="bg1"/>
              </a:solidFill>
              <a:effectLst/>
              <a:uLnTx/>
              <a:uFillTx/>
              <a:latin typeface="+mn-lt"/>
              <a:ea typeface="+mn-ea"/>
              <a:cs typeface="Arial"/>
              <a:sym typeface="Arial"/>
            </a:endParaRPr>
          </a:p>
        </p:txBody>
      </p:sp>
      <p:sp>
        <p:nvSpPr>
          <p:cNvPr id="46" name="object 46"/>
          <p:cNvSpPr txBox="1"/>
          <p:nvPr/>
        </p:nvSpPr>
        <p:spPr>
          <a:xfrm>
            <a:off x="3925178" y="5511263"/>
            <a:ext cx="627192" cy="458701"/>
          </a:xfrm>
          <a:prstGeom prst="rect">
            <a:avLst/>
          </a:prstGeom>
        </p:spPr>
        <p:txBody>
          <a:bodyPr vert="horz" wrap="square" lIns="0" tIns="7733" rIns="0" bIns="0" rtlCol="0">
            <a:spAutoFit/>
          </a:bodyPr>
          <a:lstStyle/>
          <a:p>
            <a:pPr marL="7732" marR="3256"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0" normalizeH="0" baseline="0" noProof="0">
                <a:ln>
                  <a:noFill/>
                </a:ln>
                <a:solidFill>
                  <a:prstClr val="black"/>
                </a:solidFill>
                <a:effectLst/>
                <a:uLnTx/>
                <a:uFillTx/>
                <a:latin typeface="+mn-lt"/>
                <a:ea typeface="+mn-ea"/>
                <a:cs typeface="Microsoft Sans Serif"/>
                <a:sym typeface="Arial"/>
              </a:rPr>
              <a:t>Get</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access </a:t>
            </a:r>
            <a:r>
              <a:rPr kumimoji="0" sz="641" b="0" i="0" u="none" strike="noStrike" kern="1200" cap="none" spc="29" normalizeH="0" baseline="0" noProof="0">
                <a:ln>
                  <a:noFill/>
                </a:ln>
                <a:solidFill>
                  <a:prstClr val="black"/>
                </a:solidFill>
                <a:effectLst/>
                <a:uLnTx/>
                <a:uFillTx/>
                <a:latin typeface="+mn-lt"/>
                <a:ea typeface="+mn-ea"/>
                <a:cs typeface="Microsoft Sans Serif"/>
                <a:sym typeface="Arial"/>
              </a:rPr>
              <a:t>to</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1+</a:t>
            </a:r>
            <a:r>
              <a:rPr kumimoji="0" lang="en-IN"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million records</a:t>
            </a:r>
            <a:r>
              <a:rPr kumimoji="0" lang="en-IN" sz="641"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and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pitching</a:t>
            </a:r>
            <a:r>
              <a:rPr kumimoji="0" lang="en-IN" sz="641"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information</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7" name="object 47"/>
          <p:cNvSpPr txBox="1"/>
          <p:nvPr/>
        </p:nvSpPr>
        <p:spPr>
          <a:xfrm>
            <a:off x="4714928" y="5511263"/>
            <a:ext cx="651612" cy="574054"/>
          </a:xfrm>
          <a:prstGeom prst="rect">
            <a:avLst/>
          </a:prstGeom>
        </p:spPr>
        <p:txBody>
          <a:bodyPr vert="horz" wrap="square" lIns="0" tIns="7733" rIns="0" bIns="0" rtlCol="0">
            <a:spAutoFit/>
          </a:bodyPr>
          <a:lstStyle/>
          <a:p>
            <a:pPr marL="8139" marR="3256"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Access</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text</a:t>
            </a:r>
            <a:r>
              <a:rPr kumimoji="0" lang="en-IN" sz="641"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transcription</a:t>
            </a:r>
            <a:r>
              <a:rPr kumimoji="0" sz="641" b="0" i="0" u="none" strike="noStrike" kern="1200" cap="none" spc="-38"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and</a:t>
            </a:r>
            <a:r>
              <a:rPr kumimoji="0" lang="en-IN" sz="641"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edit</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clips</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of</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104592" marR="99708" lvl="0" indent="0" algn="ctr" defTabSz="586039" rtl="0" eaLnBrk="1" fontAlgn="auto" latinLnBrk="0" hangingPunct="1">
              <a:lnSpc>
                <a:spcPct val="116599"/>
              </a:lnSpc>
              <a:spcBef>
                <a:spcPts val="0"/>
              </a:spcBef>
              <a:spcAft>
                <a:spcPts val="0"/>
              </a:spcAft>
              <a:buClrTx/>
              <a:buSzTx/>
              <a:buFont typeface="Arial"/>
              <a:buNone/>
              <a:tabLst/>
              <a:defRPr/>
            </a:pPr>
            <a:r>
              <a:rPr kumimoji="0" sz="641" b="0" i="0" u="none" strike="noStrike" kern="1200" cap="none" spc="29" normalizeH="0" baseline="0" noProof="0">
                <a:ln>
                  <a:noFill/>
                </a:ln>
                <a:solidFill>
                  <a:prstClr val="black"/>
                </a:solidFill>
                <a:effectLst/>
                <a:uLnTx/>
                <a:uFillTx/>
                <a:latin typeface="+mn-lt"/>
                <a:ea typeface="+mn-ea"/>
                <a:cs typeface="Microsoft Sans Serif"/>
                <a:sym typeface="Arial"/>
              </a:rPr>
              <a:t>top</a:t>
            </a:r>
            <a:r>
              <a:rPr kumimoji="0" sz="641" b="0" i="0" u="none" strike="noStrike" kern="1200" cap="none" spc="-42"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podcast</a:t>
            </a:r>
            <a:r>
              <a:rPr kumimoji="0" lang="en-IN" sz="641"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mentions</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49" name="object 2">
            <a:extLst>
              <a:ext uri="{FF2B5EF4-FFF2-40B4-BE49-F238E27FC236}">
                <a16:creationId xmlns:a16="http://schemas.microsoft.com/office/drawing/2014/main" id="{D7D1342C-71C3-E11B-5CDA-BB8A36968429}"/>
              </a:ext>
            </a:extLst>
          </p:cNvPr>
          <p:cNvPicPr/>
          <p:nvPr/>
        </p:nvPicPr>
        <p:blipFill>
          <a:blip r:embed="rId14" cstate="print"/>
          <a:stretch>
            <a:fillRect/>
          </a:stretch>
        </p:blipFill>
        <p:spPr>
          <a:xfrm>
            <a:off x="6736343" y="61512"/>
            <a:ext cx="2367394" cy="812510"/>
          </a:xfrm>
          <a:prstGeom prst="rect">
            <a:avLst/>
          </a:prstGeom>
        </p:spPr>
      </p:pic>
      <p:pic>
        <p:nvPicPr>
          <p:cNvPr id="50" name="object 3">
            <a:extLst>
              <a:ext uri="{FF2B5EF4-FFF2-40B4-BE49-F238E27FC236}">
                <a16:creationId xmlns:a16="http://schemas.microsoft.com/office/drawing/2014/main" id="{DD305B70-D4CD-3D4E-0664-6C1DCE77FD08}"/>
              </a:ext>
            </a:extLst>
          </p:cNvPr>
          <p:cNvPicPr/>
          <p:nvPr/>
        </p:nvPicPr>
        <p:blipFill>
          <a:blip r:embed="rId15" cstate="print"/>
          <a:stretch>
            <a:fillRect/>
          </a:stretch>
        </p:blipFill>
        <p:spPr>
          <a:xfrm>
            <a:off x="9204074" y="2926315"/>
            <a:ext cx="2368927" cy="812510"/>
          </a:xfrm>
          <a:prstGeom prst="rect">
            <a:avLst/>
          </a:prstGeom>
        </p:spPr>
      </p:pic>
      <p:pic>
        <p:nvPicPr>
          <p:cNvPr id="51" name="object 4">
            <a:extLst>
              <a:ext uri="{FF2B5EF4-FFF2-40B4-BE49-F238E27FC236}">
                <a16:creationId xmlns:a16="http://schemas.microsoft.com/office/drawing/2014/main" id="{AA09F5C3-513C-533A-E4A5-09AFF384DCCD}"/>
              </a:ext>
            </a:extLst>
          </p:cNvPr>
          <p:cNvPicPr/>
          <p:nvPr/>
        </p:nvPicPr>
        <p:blipFill>
          <a:blip r:embed="rId16" cstate="print"/>
          <a:stretch>
            <a:fillRect/>
          </a:stretch>
        </p:blipFill>
        <p:spPr>
          <a:xfrm>
            <a:off x="9164927" y="1374903"/>
            <a:ext cx="2408074" cy="1476180"/>
          </a:xfrm>
          <a:prstGeom prst="rect">
            <a:avLst/>
          </a:prstGeom>
        </p:spPr>
      </p:pic>
      <p:grpSp>
        <p:nvGrpSpPr>
          <p:cNvPr id="52" name="object 5">
            <a:extLst>
              <a:ext uri="{FF2B5EF4-FFF2-40B4-BE49-F238E27FC236}">
                <a16:creationId xmlns:a16="http://schemas.microsoft.com/office/drawing/2014/main" id="{03616F0F-1EE6-2225-7DD0-4694BAB4829E}"/>
              </a:ext>
            </a:extLst>
          </p:cNvPr>
          <p:cNvGrpSpPr/>
          <p:nvPr/>
        </p:nvGrpSpPr>
        <p:grpSpPr>
          <a:xfrm>
            <a:off x="6761725" y="4616141"/>
            <a:ext cx="2831927" cy="1685806"/>
            <a:chOff x="49509" y="7298948"/>
            <a:chExt cx="4418330" cy="2630170"/>
          </a:xfrm>
        </p:grpSpPr>
        <p:pic>
          <p:nvPicPr>
            <p:cNvPr id="53" name="object 6">
              <a:extLst>
                <a:ext uri="{FF2B5EF4-FFF2-40B4-BE49-F238E27FC236}">
                  <a16:creationId xmlns:a16="http://schemas.microsoft.com/office/drawing/2014/main" id="{563ED073-564D-A9F1-10D4-24C1D98B9627}"/>
                </a:ext>
              </a:extLst>
            </p:cNvPr>
            <p:cNvPicPr/>
            <p:nvPr/>
          </p:nvPicPr>
          <p:blipFill>
            <a:blip r:embed="rId17" cstate="print"/>
            <a:stretch>
              <a:fillRect/>
            </a:stretch>
          </p:blipFill>
          <p:spPr>
            <a:xfrm>
              <a:off x="49509" y="7298948"/>
              <a:ext cx="2215537" cy="2598141"/>
            </a:xfrm>
            <a:prstGeom prst="rect">
              <a:avLst/>
            </a:prstGeom>
          </p:spPr>
        </p:pic>
        <p:pic>
          <p:nvPicPr>
            <p:cNvPr id="54" name="object 7">
              <a:extLst>
                <a:ext uri="{FF2B5EF4-FFF2-40B4-BE49-F238E27FC236}">
                  <a16:creationId xmlns:a16="http://schemas.microsoft.com/office/drawing/2014/main" id="{44BAE9F3-ABF5-DB45-B5C9-BE2212A81500}"/>
                </a:ext>
              </a:extLst>
            </p:cNvPr>
            <p:cNvPicPr/>
            <p:nvPr/>
          </p:nvPicPr>
          <p:blipFill>
            <a:blip r:embed="rId18" cstate="print"/>
            <a:stretch>
              <a:fillRect/>
            </a:stretch>
          </p:blipFill>
          <p:spPr>
            <a:xfrm>
              <a:off x="2291435" y="7298948"/>
              <a:ext cx="2176257" cy="2629917"/>
            </a:xfrm>
            <a:prstGeom prst="rect">
              <a:avLst/>
            </a:prstGeom>
          </p:spPr>
        </p:pic>
      </p:grpSp>
      <p:grpSp>
        <p:nvGrpSpPr>
          <p:cNvPr id="55" name="object 8">
            <a:extLst>
              <a:ext uri="{FF2B5EF4-FFF2-40B4-BE49-F238E27FC236}">
                <a16:creationId xmlns:a16="http://schemas.microsoft.com/office/drawing/2014/main" id="{7FC007B7-330A-741B-2188-AE5FF412750E}"/>
              </a:ext>
            </a:extLst>
          </p:cNvPr>
          <p:cNvGrpSpPr/>
          <p:nvPr/>
        </p:nvGrpSpPr>
        <p:grpSpPr>
          <a:xfrm>
            <a:off x="6736343" y="6393710"/>
            <a:ext cx="4843335" cy="445261"/>
            <a:chOff x="0" y="9993028"/>
            <a:chExt cx="7556500" cy="694690"/>
          </a:xfrm>
        </p:grpSpPr>
        <p:pic>
          <p:nvPicPr>
            <p:cNvPr id="56" name="object 9">
              <a:extLst>
                <a:ext uri="{FF2B5EF4-FFF2-40B4-BE49-F238E27FC236}">
                  <a16:creationId xmlns:a16="http://schemas.microsoft.com/office/drawing/2014/main" id="{D5DE036C-B20A-374C-33A5-67E745CFECE3}"/>
                </a:ext>
              </a:extLst>
            </p:cNvPr>
            <p:cNvPicPr/>
            <p:nvPr/>
          </p:nvPicPr>
          <p:blipFill>
            <a:blip r:embed="rId19" cstate="print"/>
            <a:stretch>
              <a:fillRect/>
            </a:stretch>
          </p:blipFill>
          <p:spPr>
            <a:xfrm>
              <a:off x="139710" y="10087984"/>
              <a:ext cx="1570305" cy="494884"/>
            </a:xfrm>
            <a:prstGeom prst="rect">
              <a:avLst/>
            </a:prstGeom>
          </p:spPr>
        </p:pic>
        <p:sp>
          <p:nvSpPr>
            <p:cNvPr id="57" name="object 10">
              <a:extLst>
                <a:ext uri="{FF2B5EF4-FFF2-40B4-BE49-F238E27FC236}">
                  <a16:creationId xmlns:a16="http://schemas.microsoft.com/office/drawing/2014/main" id="{1B1E622E-D3C0-93B9-730C-987CF193509E}"/>
                </a:ext>
              </a:extLst>
            </p:cNvPr>
            <p:cNvSpPr/>
            <p:nvPr/>
          </p:nvSpPr>
          <p:spPr>
            <a:xfrm>
              <a:off x="0" y="9993028"/>
              <a:ext cx="7556500" cy="694690"/>
            </a:xfrm>
            <a:custGeom>
              <a:avLst/>
              <a:gdLst/>
              <a:ahLst/>
              <a:cxnLst/>
              <a:rect l="l" t="t" r="r" b="b"/>
              <a:pathLst>
                <a:path w="7556500" h="694690">
                  <a:moveTo>
                    <a:pt x="7555991" y="694564"/>
                  </a:moveTo>
                  <a:lnTo>
                    <a:pt x="0" y="694564"/>
                  </a:lnTo>
                  <a:lnTo>
                    <a:pt x="0" y="0"/>
                  </a:lnTo>
                  <a:lnTo>
                    <a:pt x="7555991" y="0"/>
                  </a:lnTo>
                  <a:lnTo>
                    <a:pt x="7555991" y="694564"/>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cs typeface="Arial"/>
                <a:sym typeface="Arial"/>
              </a:endParaRPr>
            </a:p>
          </p:txBody>
        </p:sp>
      </p:grpSp>
      <p:pic>
        <p:nvPicPr>
          <p:cNvPr id="61" name="object 14">
            <a:extLst>
              <a:ext uri="{FF2B5EF4-FFF2-40B4-BE49-F238E27FC236}">
                <a16:creationId xmlns:a16="http://schemas.microsoft.com/office/drawing/2014/main" id="{FD141535-5E07-26E3-1A10-8A1A812B2D2A}"/>
              </a:ext>
            </a:extLst>
          </p:cNvPr>
          <p:cNvPicPr/>
          <p:nvPr/>
        </p:nvPicPr>
        <p:blipFill>
          <a:blip r:embed="rId20" cstate="print"/>
          <a:stretch>
            <a:fillRect/>
          </a:stretch>
        </p:blipFill>
        <p:spPr>
          <a:xfrm>
            <a:off x="6907446" y="6453706"/>
            <a:ext cx="896688" cy="304996"/>
          </a:xfrm>
          <a:prstGeom prst="rect">
            <a:avLst/>
          </a:prstGeom>
        </p:spPr>
      </p:pic>
      <p:pic>
        <p:nvPicPr>
          <p:cNvPr id="62" name="object 15">
            <a:extLst>
              <a:ext uri="{FF2B5EF4-FFF2-40B4-BE49-F238E27FC236}">
                <a16:creationId xmlns:a16="http://schemas.microsoft.com/office/drawing/2014/main" id="{13E6A52C-A7C9-5C01-78EB-0BD5BF032DCB}"/>
              </a:ext>
            </a:extLst>
          </p:cNvPr>
          <p:cNvPicPr/>
          <p:nvPr/>
        </p:nvPicPr>
        <p:blipFill>
          <a:blip r:embed="rId21" cstate="print"/>
          <a:stretch>
            <a:fillRect/>
          </a:stretch>
        </p:blipFill>
        <p:spPr>
          <a:xfrm>
            <a:off x="6827716" y="909701"/>
            <a:ext cx="40880" cy="40880"/>
          </a:xfrm>
          <a:prstGeom prst="rect">
            <a:avLst/>
          </a:prstGeom>
        </p:spPr>
      </p:pic>
      <p:sp>
        <p:nvSpPr>
          <p:cNvPr id="63" name="object 16">
            <a:extLst>
              <a:ext uri="{FF2B5EF4-FFF2-40B4-BE49-F238E27FC236}">
                <a16:creationId xmlns:a16="http://schemas.microsoft.com/office/drawing/2014/main" id="{6674EA34-1A15-EAF4-227D-E26EEE26AD4C}"/>
              </a:ext>
            </a:extLst>
          </p:cNvPr>
          <p:cNvSpPr txBox="1"/>
          <p:nvPr/>
        </p:nvSpPr>
        <p:spPr>
          <a:xfrm>
            <a:off x="6959336" y="818033"/>
            <a:ext cx="2086297" cy="51226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Leverage </a:t>
            </a:r>
            <a:r>
              <a:rPr kumimoji="0" sz="897" b="0" i="0" u="none" strike="noStrike" kern="1200" cap="none" spc="32" normalizeH="0" baseline="0" noProof="0">
                <a:ln>
                  <a:noFill/>
                </a:ln>
                <a:solidFill>
                  <a:prstClr val="black"/>
                </a:solidFill>
                <a:effectLst/>
                <a:uLnTx/>
                <a:uFillTx/>
                <a:latin typeface="+mn-lt"/>
                <a:ea typeface="+mn-ea"/>
                <a:cs typeface="Microsoft Sans Serif"/>
                <a:sym typeface="Arial"/>
              </a:rPr>
              <a:t>our</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leading</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capture</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network</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to</a:t>
            </a:r>
            <a:r>
              <a:rPr kumimoji="0" lang="en-IN" sz="897" b="0" i="0" u="none" strike="noStrike" kern="1200" cap="none" spc="35"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get </a:t>
            </a:r>
            <a:r>
              <a:rPr kumimoji="0" sz="897" b="0" i="0" u="none" strike="noStrike" kern="1200" cap="none" spc="26" normalizeH="0" baseline="0" noProof="0">
                <a:ln>
                  <a:noFill/>
                </a:ln>
                <a:solidFill>
                  <a:prstClr val="black"/>
                </a:solidFill>
                <a:effectLst/>
                <a:uLnTx/>
                <a:uFillTx/>
                <a:latin typeface="+mn-lt"/>
                <a:ea typeface="+mn-ea"/>
                <a:cs typeface="Microsoft Sans Serif"/>
                <a:sym typeface="Arial"/>
              </a:rPr>
              <a:t>more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coverage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in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the </a:t>
            </a:r>
            <a:r>
              <a:rPr kumimoji="0" sz="897" b="0" i="0" u="none" strike="noStrike" kern="1200" cap="none" spc="-51" normalizeH="0" baseline="0" noProof="0">
                <a:ln>
                  <a:noFill/>
                </a:ln>
                <a:solidFill>
                  <a:prstClr val="black"/>
                </a:solidFill>
                <a:effectLst/>
                <a:uLnTx/>
                <a:uFillTx/>
                <a:latin typeface="+mn-lt"/>
                <a:ea typeface="+mn-ea"/>
                <a:cs typeface="Microsoft Sans Serif"/>
                <a:sym typeface="Arial"/>
              </a:rPr>
              <a:t>U.S. </a:t>
            </a:r>
            <a:r>
              <a:rPr kumimoji="0" sz="897" b="0" i="0" u="none" strike="noStrike" kern="1200" cap="none" spc="38" normalizeH="0" baseline="0" noProof="0">
                <a:ln>
                  <a:noFill/>
                </a:ln>
                <a:solidFill>
                  <a:prstClr val="black"/>
                </a:solidFill>
                <a:effectLst/>
                <a:uLnTx/>
                <a:uFillTx/>
                <a:latin typeface="+mn-lt"/>
                <a:ea typeface="+mn-ea"/>
                <a:cs typeface="Microsoft Sans Serif"/>
                <a:sym typeface="Arial"/>
              </a:rPr>
              <a:t>&amp; </a:t>
            </a:r>
            <a:r>
              <a:rPr kumimoji="0" sz="897" b="0" i="0" u="none" strike="noStrike" kern="1200" cap="none" spc="-22" normalizeH="0" baseline="0" noProof="0">
                <a:ln>
                  <a:noFill/>
                </a:ln>
                <a:solidFill>
                  <a:prstClr val="black"/>
                </a:solidFill>
                <a:effectLst/>
                <a:uLnTx/>
                <a:uFillTx/>
                <a:latin typeface="+mn-lt"/>
                <a:ea typeface="+mn-ea"/>
                <a:cs typeface="Microsoft Sans Serif"/>
                <a:sym typeface="Arial"/>
              </a:rPr>
              <a:t>Canada</a:t>
            </a:r>
            <a:r>
              <a:rPr kumimoji="0" lang="en-IN" sz="897" b="0" i="0" u="none" strike="noStrike" kern="1200" cap="none" spc="-22"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than</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with</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any</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26" normalizeH="0" baseline="0" noProof="0">
                <a:ln>
                  <a:noFill/>
                </a:ln>
                <a:solidFill>
                  <a:prstClr val="black"/>
                </a:solidFill>
                <a:effectLst/>
                <a:uLnTx/>
                <a:uFillTx/>
                <a:latin typeface="+mn-lt"/>
                <a:ea typeface="+mn-ea"/>
                <a:cs typeface="Microsoft Sans Serif"/>
                <a:sym typeface="Arial"/>
              </a:rPr>
              <a:t>other</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provider</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64" name="object 17">
            <a:extLst>
              <a:ext uri="{FF2B5EF4-FFF2-40B4-BE49-F238E27FC236}">
                <a16:creationId xmlns:a16="http://schemas.microsoft.com/office/drawing/2014/main" id="{43E0DD46-9AAD-00FE-1075-57A4B0A72A70}"/>
              </a:ext>
            </a:extLst>
          </p:cNvPr>
          <p:cNvPicPr/>
          <p:nvPr/>
        </p:nvPicPr>
        <p:blipFill>
          <a:blip r:embed="rId21" cstate="print"/>
          <a:stretch>
            <a:fillRect/>
          </a:stretch>
        </p:blipFill>
        <p:spPr>
          <a:xfrm>
            <a:off x="6827716" y="1596494"/>
            <a:ext cx="40880" cy="40880"/>
          </a:xfrm>
          <a:prstGeom prst="rect">
            <a:avLst/>
          </a:prstGeom>
        </p:spPr>
      </p:pic>
      <p:sp>
        <p:nvSpPr>
          <p:cNvPr id="65" name="object 18">
            <a:extLst>
              <a:ext uri="{FF2B5EF4-FFF2-40B4-BE49-F238E27FC236}">
                <a16:creationId xmlns:a16="http://schemas.microsoft.com/office/drawing/2014/main" id="{BDEE1E87-C354-B984-25E1-A7D4A92EBFE3}"/>
              </a:ext>
            </a:extLst>
          </p:cNvPr>
          <p:cNvSpPr txBox="1"/>
          <p:nvPr/>
        </p:nvSpPr>
        <p:spPr>
          <a:xfrm>
            <a:off x="6959336" y="1504827"/>
            <a:ext cx="2244738" cy="1390586"/>
          </a:xfrm>
          <a:prstGeom prst="rect">
            <a:avLst/>
          </a:prstGeom>
        </p:spPr>
        <p:txBody>
          <a:bodyPr vert="horz" wrap="square" lIns="0" tIns="8140" rIns="0" bIns="0" rtlCol="0">
            <a:spAutoFit/>
          </a:bodyPr>
          <a:lstStyle/>
          <a:p>
            <a:pPr marL="8139" marR="32965"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Get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insights </a:t>
            </a:r>
            <a:r>
              <a:rPr kumimoji="0" sz="897" b="0" i="0" u="none" strike="noStrike" kern="1200" cap="none" spc="22" normalizeH="0" baseline="0" noProof="0">
                <a:ln>
                  <a:noFill/>
                </a:ln>
                <a:solidFill>
                  <a:prstClr val="black"/>
                </a:solidFill>
                <a:effectLst/>
                <a:uLnTx/>
                <a:uFillTx/>
                <a:latin typeface="+mn-lt"/>
                <a:ea typeface="+mn-ea"/>
                <a:cs typeface="Microsoft Sans Serif"/>
                <a:sym typeface="Arial"/>
              </a:rPr>
              <a:t>that matter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with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an intuitive,</a:t>
            </a:r>
            <a:r>
              <a:rPr kumimoji="0" lang="en-IN" sz="897" b="0" i="0" u="none" strike="noStrike" kern="1200" cap="none" spc="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mobile-friendly interface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and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unlimited</a:t>
            </a:r>
            <a:r>
              <a:rPr kumimoji="0" lang="en-IN"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ad-hoc</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searching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across</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77" normalizeH="0" baseline="0" noProof="0">
                <a:ln>
                  <a:noFill/>
                </a:ln>
                <a:solidFill>
                  <a:prstClr val="black"/>
                </a:solidFill>
                <a:effectLst/>
                <a:uLnTx/>
                <a:uFillTx/>
                <a:latin typeface="+mn-lt"/>
                <a:ea typeface="+mn-ea"/>
                <a:cs typeface="Microsoft Sans Serif"/>
                <a:sym typeface="Arial"/>
              </a:rPr>
              <a:t>TV,</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radio,</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online</a:t>
            </a:r>
            <a:r>
              <a:rPr kumimoji="0" lang="en-IN"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news,</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social</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media, licensed</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content</a:t>
            </a:r>
            <a:r>
              <a:rPr kumimoji="0" lang="en-IN" sz="897"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(behind</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paywalls)</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and</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podcasts</a:t>
            </a:r>
          </a:p>
          <a:p>
            <a:pPr marL="0" marR="0" lvl="0" indent="0" algn="l" defTabSz="586039" rtl="0" eaLnBrk="1" fontAlgn="auto" latinLnBrk="0" hangingPunct="1">
              <a:lnSpc>
                <a:spcPct val="100000"/>
              </a:lnSpc>
              <a:spcBef>
                <a:spcPts val="6"/>
              </a:spcBef>
              <a:spcAft>
                <a:spcPts val="0"/>
              </a:spcAft>
              <a:buClrTx/>
              <a:buSzTx/>
              <a:buFont typeface="Arial"/>
              <a:buNone/>
              <a:tabLst/>
              <a:defRPr/>
            </a:pPr>
            <a:endParaRPr kumimoji="0" sz="1186"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3256" lvl="0" indent="0" algn="l" defTabSz="586039" rtl="0" eaLnBrk="1" fontAlgn="auto" latinLnBrk="0" hangingPunct="1">
              <a:lnSpc>
                <a:spcPct val="125600"/>
              </a:lnSpc>
              <a:spcBef>
                <a:spcPts val="3"/>
              </a:spcBef>
              <a:spcAft>
                <a:spcPts val="0"/>
              </a:spcAft>
              <a:buClrTx/>
              <a:buSzTx/>
              <a:buFont typeface="Arial"/>
              <a:buNone/>
              <a:tabLst/>
              <a:defRPr/>
            </a:pP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Automate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everyday tasks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with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saved</a:t>
            </a:r>
            <a:r>
              <a:rPr kumimoji="0" lang="en-IN"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searches,</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real-time</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alerts,</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8" normalizeH="0" baseline="0" noProof="0">
                <a:ln>
                  <a:noFill/>
                </a:ln>
                <a:solidFill>
                  <a:prstClr val="black"/>
                </a:solidFill>
                <a:effectLst/>
                <a:uLnTx/>
                <a:uFillTx/>
                <a:latin typeface="+mn-lt"/>
                <a:ea typeface="+mn-ea"/>
                <a:cs typeface="Microsoft Sans Serif"/>
                <a:sym typeface="Arial"/>
              </a:rPr>
              <a:t>&amp;</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email</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digests</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66" name="object 19">
            <a:extLst>
              <a:ext uri="{FF2B5EF4-FFF2-40B4-BE49-F238E27FC236}">
                <a16:creationId xmlns:a16="http://schemas.microsoft.com/office/drawing/2014/main" id="{4BA6F9C1-CD5C-28C1-47F5-AB8919D357E6}"/>
              </a:ext>
            </a:extLst>
          </p:cNvPr>
          <p:cNvPicPr/>
          <p:nvPr/>
        </p:nvPicPr>
        <p:blipFill>
          <a:blip r:embed="rId22" cstate="print"/>
          <a:stretch>
            <a:fillRect/>
          </a:stretch>
        </p:blipFill>
        <p:spPr>
          <a:xfrm>
            <a:off x="6827716" y="2626684"/>
            <a:ext cx="40880" cy="40880"/>
          </a:xfrm>
          <a:prstGeom prst="rect">
            <a:avLst/>
          </a:prstGeom>
        </p:spPr>
      </p:pic>
      <p:pic>
        <p:nvPicPr>
          <p:cNvPr id="67" name="object 20">
            <a:extLst>
              <a:ext uri="{FF2B5EF4-FFF2-40B4-BE49-F238E27FC236}">
                <a16:creationId xmlns:a16="http://schemas.microsoft.com/office/drawing/2014/main" id="{ADDF74EB-0E31-8AFA-002E-4EB467741A70}"/>
              </a:ext>
            </a:extLst>
          </p:cNvPr>
          <p:cNvPicPr/>
          <p:nvPr/>
        </p:nvPicPr>
        <p:blipFill>
          <a:blip r:embed="rId21" cstate="print"/>
          <a:stretch>
            <a:fillRect/>
          </a:stretch>
        </p:blipFill>
        <p:spPr>
          <a:xfrm>
            <a:off x="6827716" y="3141778"/>
            <a:ext cx="40880" cy="40880"/>
          </a:xfrm>
          <a:prstGeom prst="rect">
            <a:avLst/>
          </a:prstGeom>
        </p:spPr>
      </p:pic>
      <p:sp>
        <p:nvSpPr>
          <p:cNvPr id="68" name="object 21">
            <a:extLst>
              <a:ext uri="{FF2B5EF4-FFF2-40B4-BE49-F238E27FC236}">
                <a16:creationId xmlns:a16="http://schemas.microsoft.com/office/drawing/2014/main" id="{A2B82EF4-3C65-3593-F8A1-CBBF29FA7929}"/>
              </a:ext>
            </a:extLst>
          </p:cNvPr>
          <p:cNvSpPr txBox="1"/>
          <p:nvPr/>
        </p:nvSpPr>
        <p:spPr>
          <a:xfrm>
            <a:off x="6959336" y="3050111"/>
            <a:ext cx="2060249" cy="860953"/>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Utilize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the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media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contact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database </a:t>
            </a: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to</a:t>
            </a:r>
            <a:r>
              <a:rPr kumimoji="0" lang="en-IN" sz="897" b="0" i="0" u="none" strike="noStrike" kern="1200" cap="none" spc="35"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target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journalists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by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location/designated</a:t>
            </a:r>
            <a:r>
              <a:rPr kumimoji="0" lang="en-IN"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market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area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(powered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by </a:t>
            </a:r>
            <a:r>
              <a:rPr kumimoji="0" sz="897" b="0" i="0" u="none" strike="noStrike" kern="1200" cap="none" spc="-22" normalizeH="0" baseline="0" noProof="0">
                <a:ln>
                  <a:noFill/>
                </a:ln>
                <a:solidFill>
                  <a:prstClr val="black"/>
                </a:solidFill>
                <a:effectLst/>
                <a:uLnTx/>
                <a:uFillTx/>
                <a:latin typeface="+mn-lt"/>
                <a:ea typeface="+mn-ea"/>
                <a:cs typeface="Microsoft Sans Serif"/>
                <a:sym typeface="Arial"/>
              </a:rPr>
              <a:t>Google),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topic</a:t>
            </a:r>
            <a:r>
              <a:rPr kumimoji="0" lang="en-IN"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data,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job</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title</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and</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26" normalizeH="0" baseline="0" noProof="0">
                <a:ln>
                  <a:noFill/>
                </a:ln>
                <a:solidFill>
                  <a:prstClr val="black"/>
                </a:solidFill>
                <a:effectLst/>
                <a:uLnTx/>
                <a:uFillTx/>
                <a:latin typeface="+mn-lt"/>
                <a:ea typeface="+mn-ea"/>
                <a:cs typeface="Microsoft Sans Serif"/>
                <a:sym typeface="Arial"/>
              </a:rPr>
              <a:t>more</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69" name="object 22">
            <a:extLst>
              <a:ext uri="{FF2B5EF4-FFF2-40B4-BE49-F238E27FC236}">
                <a16:creationId xmlns:a16="http://schemas.microsoft.com/office/drawing/2014/main" id="{402444CF-DA06-C2BE-13BF-5CECE14F57BE}"/>
              </a:ext>
            </a:extLst>
          </p:cNvPr>
          <p:cNvPicPr/>
          <p:nvPr/>
        </p:nvPicPr>
        <p:blipFill>
          <a:blip r:embed="rId22" cstate="print"/>
          <a:stretch>
            <a:fillRect/>
          </a:stretch>
        </p:blipFill>
        <p:spPr>
          <a:xfrm>
            <a:off x="6827716" y="4000270"/>
            <a:ext cx="40880" cy="40880"/>
          </a:xfrm>
          <a:prstGeom prst="rect">
            <a:avLst/>
          </a:prstGeom>
        </p:spPr>
      </p:pic>
      <p:sp>
        <p:nvSpPr>
          <p:cNvPr id="70" name="object 23">
            <a:extLst>
              <a:ext uri="{FF2B5EF4-FFF2-40B4-BE49-F238E27FC236}">
                <a16:creationId xmlns:a16="http://schemas.microsoft.com/office/drawing/2014/main" id="{85FF6963-86C8-8CD2-7C40-D69BB5805D32}"/>
              </a:ext>
            </a:extLst>
          </p:cNvPr>
          <p:cNvSpPr txBox="1"/>
          <p:nvPr/>
        </p:nvSpPr>
        <p:spPr>
          <a:xfrm>
            <a:off x="6959335" y="3908603"/>
            <a:ext cx="2017921" cy="51226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Direct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links </a:t>
            </a:r>
            <a:r>
              <a:rPr kumimoji="0" sz="897" b="0" i="0" u="none" strike="noStrike" kern="1200" cap="none" spc="32" normalizeH="0" baseline="0" noProof="0">
                <a:ln>
                  <a:noFill/>
                </a:ln>
                <a:solidFill>
                  <a:prstClr val="black"/>
                </a:solidFill>
                <a:effectLst/>
                <a:uLnTx/>
                <a:uFillTx/>
                <a:latin typeface="+mn-lt"/>
                <a:ea typeface="+mn-ea"/>
                <a:cs typeface="Microsoft Sans Serif"/>
                <a:sym typeface="Arial"/>
              </a:rPr>
              <a:t>from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the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Media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Contact</a:t>
            </a:r>
            <a:r>
              <a:rPr kumimoji="0" lang="en-IN" sz="897"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Database</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to</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contact's</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recent</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Broadcast</a:t>
            </a:r>
            <a:r>
              <a:rPr kumimoji="0" lang="en-IN" sz="897"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and</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Online</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News</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stories</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71" name="object 24">
            <a:extLst>
              <a:ext uri="{FF2B5EF4-FFF2-40B4-BE49-F238E27FC236}">
                <a16:creationId xmlns:a16="http://schemas.microsoft.com/office/drawing/2014/main" id="{983C70EB-2165-85A9-2FCC-10A82AF6D2E9}"/>
              </a:ext>
            </a:extLst>
          </p:cNvPr>
          <p:cNvPicPr/>
          <p:nvPr/>
        </p:nvPicPr>
        <p:blipFill>
          <a:blip r:embed="rId21" cstate="print"/>
          <a:stretch>
            <a:fillRect/>
          </a:stretch>
        </p:blipFill>
        <p:spPr>
          <a:xfrm>
            <a:off x="9604069" y="4154836"/>
            <a:ext cx="40880" cy="40880"/>
          </a:xfrm>
          <a:prstGeom prst="rect">
            <a:avLst/>
          </a:prstGeom>
        </p:spPr>
      </p:pic>
      <p:sp>
        <p:nvSpPr>
          <p:cNvPr id="72" name="object 25">
            <a:extLst>
              <a:ext uri="{FF2B5EF4-FFF2-40B4-BE49-F238E27FC236}">
                <a16:creationId xmlns:a16="http://schemas.microsoft.com/office/drawing/2014/main" id="{DB1FEC98-9B5A-0073-59DE-629DA260493D}"/>
              </a:ext>
            </a:extLst>
          </p:cNvPr>
          <p:cNvSpPr txBox="1"/>
          <p:nvPr/>
        </p:nvSpPr>
        <p:spPr>
          <a:xfrm>
            <a:off x="9735689" y="4063167"/>
            <a:ext cx="1663828" cy="51226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Download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HD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broadcast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and</a:t>
            </a:r>
            <a:r>
              <a:rPr kumimoji="0" lang="en-IN"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YouTube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clips,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and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podcast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clips</a:t>
            </a:r>
            <a:r>
              <a:rPr kumimoji="0" lang="en-IN"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in</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real-time</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73" name="object 26">
            <a:extLst>
              <a:ext uri="{FF2B5EF4-FFF2-40B4-BE49-F238E27FC236}">
                <a16:creationId xmlns:a16="http://schemas.microsoft.com/office/drawing/2014/main" id="{DABA3525-5B23-016E-9A0D-FD3BCC04FE83}"/>
              </a:ext>
            </a:extLst>
          </p:cNvPr>
          <p:cNvPicPr/>
          <p:nvPr/>
        </p:nvPicPr>
        <p:blipFill>
          <a:blip r:embed="rId21" cstate="print"/>
          <a:stretch>
            <a:fillRect/>
          </a:stretch>
        </p:blipFill>
        <p:spPr>
          <a:xfrm>
            <a:off x="9604069" y="4841629"/>
            <a:ext cx="40880" cy="40880"/>
          </a:xfrm>
          <a:prstGeom prst="rect">
            <a:avLst/>
          </a:prstGeom>
        </p:spPr>
      </p:pic>
      <p:sp>
        <p:nvSpPr>
          <p:cNvPr id="74" name="object 27">
            <a:extLst>
              <a:ext uri="{FF2B5EF4-FFF2-40B4-BE49-F238E27FC236}">
                <a16:creationId xmlns:a16="http://schemas.microsoft.com/office/drawing/2014/main" id="{97C961D5-3D17-64EC-945F-D0C5AAFFA325}"/>
              </a:ext>
            </a:extLst>
          </p:cNvPr>
          <p:cNvSpPr txBox="1"/>
          <p:nvPr/>
        </p:nvSpPr>
        <p:spPr>
          <a:xfrm>
            <a:off x="9735689" y="4749961"/>
            <a:ext cx="1706563" cy="139058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Use </a:t>
            </a:r>
            <a:r>
              <a:rPr kumimoji="0" sz="897" b="0" i="0" u="none" strike="noStrike" kern="1200" cap="none" spc="32" normalizeH="0" baseline="0" noProof="0">
                <a:ln>
                  <a:noFill/>
                </a:ln>
                <a:solidFill>
                  <a:prstClr val="black"/>
                </a:solidFill>
                <a:effectLst/>
                <a:uLnTx/>
                <a:uFillTx/>
                <a:latin typeface="+mn-lt"/>
                <a:ea typeface="+mn-ea"/>
                <a:cs typeface="Microsoft Sans Serif"/>
                <a:sym typeface="Arial"/>
              </a:rPr>
              <a:t>our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Wordplay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technology </a:t>
            </a: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to</a:t>
            </a:r>
            <a:r>
              <a:rPr kumimoji="0" lang="en-IN" sz="897" b="0" i="0" u="none" strike="noStrike" kern="1200" cap="none" spc="35"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refine</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HD</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broadcast</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and</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podcast</a:t>
            </a:r>
            <a:r>
              <a:rPr kumimoji="0" lang="en-IN"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clips</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down</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to</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the</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micro-second</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0" marR="0" lvl="0" indent="0" algn="l" defTabSz="586039" rtl="0" eaLnBrk="1" fontAlgn="auto" latinLnBrk="0" hangingPunct="1">
              <a:lnSpc>
                <a:spcPct val="100000"/>
              </a:lnSpc>
              <a:spcBef>
                <a:spcPts val="6"/>
              </a:spcBef>
              <a:spcAft>
                <a:spcPts val="0"/>
              </a:spcAft>
              <a:buClrTx/>
              <a:buSzTx/>
              <a:buFont typeface="Arial"/>
              <a:buNone/>
              <a:tabLst/>
              <a:defRPr/>
            </a:pPr>
            <a:endParaRPr kumimoji="0" sz="1186"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69592" lvl="0" indent="0" algn="l" defTabSz="586039" rtl="0" eaLnBrk="1" fontAlgn="auto" latinLnBrk="0" hangingPunct="1">
              <a:lnSpc>
                <a:spcPct val="125600"/>
              </a:lnSpc>
              <a:spcBef>
                <a:spcPts val="3"/>
              </a:spcBef>
              <a:spcAft>
                <a:spcPts val="0"/>
              </a:spcAft>
              <a:buClrTx/>
              <a:buSzTx/>
              <a:buFont typeface="Arial"/>
              <a:buNone/>
              <a:tabLst/>
              <a:defRPr/>
            </a:pP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Take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advantage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of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unlimited</a:t>
            </a:r>
            <a:r>
              <a:rPr kumimoji="0" lang="en-IN"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cloud</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storage</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to</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29" normalizeH="0" baseline="0" noProof="0">
                <a:ln>
                  <a:noFill/>
                </a:ln>
                <a:solidFill>
                  <a:prstClr val="black"/>
                </a:solidFill>
                <a:effectLst/>
                <a:uLnTx/>
                <a:uFillTx/>
                <a:latin typeface="+mn-lt"/>
                <a:ea typeface="+mn-ea"/>
                <a:cs typeface="Microsoft Sans Serif"/>
                <a:sym typeface="Arial"/>
              </a:rPr>
              <a:t>save</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26" normalizeH="0" baseline="0" noProof="0">
                <a:ln>
                  <a:noFill/>
                </a:ln>
                <a:solidFill>
                  <a:prstClr val="black"/>
                </a:solidFill>
                <a:effectLst/>
                <a:uLnTx/>
                <a:uFillTx/>
                <a:latin typeface="+mn-lt"/>
                <a:ea typeface="+mn-ea"/>
                <a:cs typeface="Microsoft Sans Serif"/>
                <a:sym typeface="Arial"/>
              </a:rPr>
              <a:t>important</a:t>
            </a:r>
            <a:r>
              <a:rPr kumimoji="0" lang="en-IN" sz="897" b="0" i="0" u="none" strike="noStrike" kern="1200" cap="none" spc="2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coverage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you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can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revisit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any</a:t>
            </a:r>
            <a:r>
              <a:rPr kumimoji="0" lang="en-IN" sz="897"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time</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75" name="object 28">
            <a:extLst>
              <a:ext uri="{FF2B5EF4-FFF2-40B4-BE49-F238E27FC236}">
                <a16:creationId xmlns:a16="http://schemas.microsoft.com/office/drawing/2014/main" id="{735F85E4-58B4-DEAF-18A4-BE3FD8CFF373}"/>
              </a:ext>
            </a:extLst>
          </p:cNvPr>
          <p:cNvPicPr/>
          <p:nvPr/>
        </p:nvPicPr>
        <p:blipFill>
          <a:blip r:embed="rId21" cstate="print"/>
          <a:stretch>
            <a:fillRect/>
          </a:stretch>
        </p:blipFill>
        <p:spPr>
          <a:xfrm>
            <a:off x="9604069" y="5528422"/>
            <a:ext cx="40880" cy="40880"/>
          </a:xfrm>
          <a:prstGeom prst="rect">
            <a:avLst/>
          </a:prstGeom>
        </p:spPr>
      </p:pic>
      <p:sp>
        <p:nvSpPr>
          <p:cNvPr id="76" name="object 29">
            <a:extLst>
              <a:ext uri="{FF2B5EF4-FFF2-40B4-BE49-F238E27FC236}">
                <a16:creationId xmlns:a16="http://schemas.microsoft.com/office/drawing/2014/main" id="{BDEB4948-3725-B168-D70D-26B9F5234A8D}"/>
              </a:ext>
            </a:extLst>
          </p:cNvPr>
          <p:cNvSpPr txBox="1"/>
          <p:nvPr/>
        </p:nvSpPr>
        <p:spPr>
          <a:xfrm>
            <a:off x="9156786" y="374202"/>
            <a:ext cx="2720253" cy="881151"/>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2999"/>
              </a:lnSpc>
              <a:spcBef>
                <a:spcPts val="64"/>
              </a:spcBef>
              <a:spcAft>
                <a:spcPts val="0"/>
              </a:spcAft>
              <a:buClrTx/>
              <a:buSzTx/>
              <a:buFont typeface="Arial"/>
              <a:buNone/>
              <a:tabLst/>
              <a:defRPr/>
            </a:pPr>
            <a:r>
              <a:rPr kumimoji="0" sz="1730" b="0" i="0" u="none" strike="noStrike" kern="1200" cap="none" spc="29" normalizeH="0" baseline="0" noProof="0">
                <a:ln>
                  <a:noFill/>
                </a:ln>
                <a:solidFill>
                  <a:srgbClr val="232323"/>
                </a:solidFill>
                <a:effectLst/>
                <a:uLnTx/>
                <a:uFillTx/>
                <a:latin typeface="+mn-lt"/>
                <a:ea typeface="+mn-ea"/>
                <a:cs typeface="Tahoma"/>
                <a:sym typeface="Arial"/>
              </a:rPr>
              <a:t>Easily </a:t>
            </a:r>
            <a:r>
              <a:rPr kumimoji="0" sz="1730" b="0" i="0" u="none" strike="noStrike" kern="1200" cap="none" spc="42" normalizeH="0" baseline="0" noProof="0">
                <a:ln>
                  <a:noFill/>
                </a:ln>
                <a:solidFill>
                  <a:srgbClr val="232323"/>
                </a:solidFill>
                <a:effectLst/>
                <a:uLnTx/>
                <a:uFillTx/>
                <a:latin typeface="+mn-lt"/>
                <a:ea typeface="+mn-ea"/>
                <a:cs typeface="Tahoma"/>
                <a:sym typeface="Arial"/>
              </a:rPr>
              <a:t>access </a:t>
            </a:r>
            <a:r>
              <a:rPr kumimoji="0" sz="1730" b="0" i="0" u="none" strike="noStrike" kern="1200" cap="none" spc="64" normalizeH="0" baseline="0" noProof="0">
                <a:ln>
                  <a:noFill/>
                </a:ln>
                <a:solidFill>
                  <a:srgbClr val="232323"/>
                </a:solidFill>
                <a:effectLst/>
                <a:uLnTx/>
                <a:uFillTx/>
                <a:latin typeface="+mn-lt"/>
                <a:ea typeface="+mn-ea"/>
                <a:cs typeface="Tahoma"/>
                <a:sym typeface="Arial"/>
              </a:rPr>
              <a:t>news</a:t>
            </a:r>
            <a:r>
              <a:rPr kumimoji="0" lang="en-IN" sz="1730" b="0" i="0" u="none" strike="noStrike" kern="1200" cap="none" spc="64" normalizeH="0" baseline="0" noProof="0">
                <a:ln>
                  <a:noFill/>
                </a:ln>
                <a:solidFill>
                  <a:srgbClr val="232323"/>
                </a:solidFill>
                <a:effectLst/>
                <a:uLnTx/>
                <a:uFillTx/>
                <a:latin typeface="+mn-lt"/>
                <a:ea typeface="+mn-ea"/>
                <a:cs typeface="Tahoma"/>
                <a:sym typeface="Arial"/>
              </a:rPr>
              <a:t> </a:t>
            </a:r>
            <a:r>
              <a:rPr kumimoji="0" sz="1730" b="0" i="0" u="none" strike="noStrike" kern="1200" cap="none" spc="42" normalizeH="0" baseline="0" noProof="0">
                <a:ln>
                  <a:noFill/>
                </a:ln>
                <a:solidFill>
                  <a:srgbClr val="232323"/>
                </a:solidFill>
                <a:effectLst/>
                <a:uLnTx/>
                <a:uFillTx/>
                <a:latin typeface="+mn-lt"/>
                <a:ea typeface="+mn-ea"/>
                <a:cs typeface="Tahoma"/>
                <a:sym typeface="Arial"/>
              </a:rPr>
              <a:t>coverage </a:t>
            </a:r>
            <a:r>
              <a:rPr kumimoji="0" sz="1730" b="0" i="0" u="none" strike="noStrike" kern="1200" cap="none" spc="80" normalizeH="0" baseline="0" noProof="0">
                <a:ln>
                  <a:noFill/>
                </a:ln>
                <a:solidFill>
                  <a:srgbClr val="232323"/>
                </a:solidFill>
                <a:effectLst/>
                <a:uLnTx/>
                <a:uFillTx/>
                <a:latin typeface="+mn-lt"/>
                <a:ea typeface="+mn-ea"/>
                <a:cs typeface="Tahoma"/>
                <a:sym typeface="Arial"/>
              </a:rPr>
              <a:t>and </a:t>
            </a:r>
            <a:r>
              <a:rPr kumimoji="0" sz="1730" b="0" i="0" u="none" strike="noStrike" kern="1200" cap="none" spc="77" normalizeH="0" baseline="0" noProof="0">
                <a:ln>
                  <a:noFill/>
                </a:ln>
                <a:solidFill>
                  <a:srgbClr val="232323"/>
                </a:solidFill>
                <a:effectLst/>
                <a:uLnTx/>
                <a:uFillTx/>
                <a:latin typeface="+mn-lt"/>
                <a:ea typeface="+mn-ea"/>
                <a:cs typeface="Tahoma"/>
                <a:sym typeface="Arial"/>
              </a:rPr>
              <a:t>media</a:t>
            </a:r>
            <a:r>
              <a:rPr kumimoji="0" lang="en-IN" sz="1730" b="0" i="0" u="none" strike="noStrike" kern="1200" cap="none" spc="77" normalizeH="0" baseline="0" noProof="0">
                <a:ln>
                  <a:noFill/>
                </a:ln>
                <a:solidFill>
                  <a:srgbClr val="232323"/>
                </a:solidFill>
                <a:effectLst/>
                <a:uLnTx/>
                <a:uFillTx/>
                <a:latin typeface="+mn-lt"/>
                <a:ea typeface="+mn-ea"/>
                <a:cs typeface="Tahoma"/>
                <a:sym typeface="Arial"/>
              </a:rPr>
              <a:t> </a:t>
            </a:r>
            <a:r>
              <a:rPr kumimoji="0" sz="1730" b="0" i="0" u="none" strike="noStrike" kern="1200" cap="none" spc="48" normalizeH="0" baseline="0" noProof="0">
                <a:ln>
                  <a:noFill/>
                </a:ln>
                <a:solidFill>
                  <a:srgbClr val="232323"/>
                </a:solidFill>
                <a:effectLst/>
                <a:uLnTx/>
                <a:uFillTx/>
                <a:latin typeface="+mn-lt"/>
                <a:ea typeface="+mn-ea"/>
                <a:cs typeface="Tahoma"/>
                <a:sym typeface="Arial"/>
              </a:rPr>
              <a:t>contacts</a:t>
            </a:r>
            <a:r>
              <a:rPr kumimoji="0" sz="1730" b="0" i="0" u="none" strike="noStrike" kern="1200" cap="none" spc="-131" normalizeH="0" baseline="0" noProof="0">
                <a:ln>
                  <a:noFill/>
                </a:ln>
                <a:solidFill>
                  <a:srgbClr val="232323"/>
                </a:solidFill>
                <a:effectLst/>
                <a:uLnTx/>
                <a:uFillTx/>
                <a:latin typeface="+mn-lt"/>
                <a:ea typeface="+mn-ea"/>
                <a:cs typeface="Tahoma"/>
                <a:sym typeface="Arial"/>
              </a:rPr>
              <a:t> </a:t>
            </a:r>
            <a:r>
              <a:rPr kumimoji="0" sz="1730" b="0" i="0" u="none" strike="noStrike" kern="1200" cap="none" spc="61" normalizeH="0" baseline="0" noProof="0">
                <a:ln>
                  <a:noFill/>
                </a:ln>
                <a:solidFill>
                  <a:srgbClr val="232323"/>
                </a:solidFill>
                <a:effectLst/>
                <a:uLnTx/>
                <a:uFillTx/>
                <a:latin typeface="+mn-lt"/>
                <a:ea typeface="+mn-ea"/>
                <a:cs typeface="Tahoma"/>
                <a:sym typeface="Arial"/>
              </a:rPr>
              <a:t>information.</a:t>
            </a:r>
            <a:endParaRPr kumimoji="0" sz="1730" b="0" i="0" u="none" strike="noStrike" kern="1200" cap="none" spc="0" normalizeH="0" baseline="0" noProof="0">
              <a:ln>
                <a:noFill/>
              </a:ln>
              <a:solidFill>
                <a:prstClr val="black"/>
              </a:solidFill>
              <a:effectLst/>
              <a:uLnTx/>
              <a:uFillTx/>
              <a:latin typeface="+mn-lt"/>
              <a:ea typeface="+mn-ea"/>
              <a:cs typeface="Tahoma"/>
              <a:sym typeface="Arial"/>
            </a:endParaRPr>
          </a:p>
        </p:txBody>
      </p:sp>
      <p:sp>
        <p:nvSpPr>
          <p:cNvPr id="77" name="object 34">
            <a:extLst>
              <a:ext uri="{FF2B5EF4-FFF2-40B4-BE49-F238E27FC236}">
                <a16:creationId xmlns:a16="http://schemas.microsoft.com/office/drawing/2014/main" id="{BD029E57-87C7-690D-16B1-C21694FE969E}"/>
              </a:ext>
            </a:extLst>
          </p:cNvPr>
          <p:cNvSpPr txBox="1"/>
          <p:nvPr/>
        </p:nvSpPr>
        <p:spPr>
          <a:xfrm>
            <a:off x="8115418" y="6502343"/>
            <a:ext cx="3095258" cy="181717"/>
          </a:xfrm>
          <a:prstGeom prst="rect">
            <a:avLst/>
          </a:prstGeom>
        </p:spPr>
        <p:txBody>
          <a:bodyPr vert="horz" wrap="square" lIns="0" tIns="8954" rIns="0" bIns="0" rtlCol="0">
            <a:spAutoFit/>
          </a:bodyPr>
          <a:lstStyle/>
          <a:p>
            <a:pPr marL="0" marR="0" lvl="0" indent="0" algn="l" defTabSz="586039" rtl="0" eaLnBrk="1" fontAlgn="auto" latinLnBrk="0" hangingPunct="1">
              <a:lnSpc>
                <a:spcPct val="100000"/>
              </a:lnSpc>
              <a:spcBef>
                <a:spcPts val="70"/>
              </a:spcBef>
              <a:spcAft>
                <a:spcPts val="0"/>
              </a:spcAft>
              <a:buClrTx/>
              <a:buSzTx/>
              <a:buFont typeface="Arial"/>
              <a:buNone/>
              <a:tabLst/>
              <a:defRPr/>
            </a:pPr>
            <a:r>
              <a:rPr kumimoji="0" sz="1122" b="0" i="0" u="none" strike="noStrike" kern="1200" cap="none" spc="6" normalizeH="0" baseline="0" noProof="0">
                <a:ln>
                  <a:noFill/>
                </a:ln>
                <a:solidFill>
                  <a:schemeClr val="bg1"/>
                </a:solidFill>
                <a:effectLst/>
                <a:uLnTx/>
                <a:uFillTx/>
                <a:latin typeface="+mn-lt"/>
                <a:ea typeface="+mn-ea"/>
                <a:cs typeface="Tahoma"/>
                <a:sym typeface="Arial"/>
              </a:rPr>
              <a:t>212.398.1141</a:t>
            </a:r>
            <a:r>
              <a:rPr kumimoji="0" lang="en-US" sz="1122" b="0" i="0" u="none" strike="noStrike" kern="1200" cap="none" spc="6" normalizeH="0" baseline="0" noProof="0">
                <a:ln>
                  <a:noFill/>
                </a:ln>
                <a:solidFill>
                  <a:schemeClr val="bg1"/>
                </a:solidFill>
                <a:effectLst/>
                <a:uLnTx/>
                <a:uFillTx/>
                <a:latin typeface="+mn-lt"/>
                <a:ea typeface="+mn-ea"/>
                <a:cs typeface="Tahoma"/>
                <a:sym typeface="Arial"/>
              </a:rPr>
              <a:t>  </a:t>
            </a:r>
            <a:r>
              <a:rPr kumimoji="0" sz="1122" b="0" i="0" u="none" strike="noStrike" kern="1200" cap="none" spc="6" normalizeH="0" baseline="0" noProof="0">
                <a:ln>
                  <a:noFill/>
                </a:ln>
                <a:solidFill>
                  <a:schemeClr val="bg1"/>
                </a:solidFill>
                <a:effectLst/>
                <a:uLnTx/>
                <a:uFillTx/>
                <a:latin typeface="+mn-lt"/>
                <a:ea typeface="+mn-ea"/>
                <a:cs typeface="Tahoma"/>
                <a:sym typeface="Arial"/>
                <a:hlinkClick r:id="rId23">
                  <a:extLst>
                    <a:ext uri="{A12FA001-AC4F-418D-AE19-62706E023703}">
                      <ahyp:hlinkClr xmlns:ahyp="http://schemas.microsoft.com/office/drawing/2018/hyperlinkcolor" val="tx"/>
                    </a:ext>
                  </a:extLst>
                </a:hlinkClick>
              </a:rPr>
              <a:t>www.critical</a:t>
            </a:r>
            <a:r>
              <a:rPr kumimoji="0" lang="en-US" sz="1122" b="0" i="0" u="none" strike="noStrike" kern="1200" cap="none" spc="6" normalizeH="0" baseline="0" noProof="0">
                <a:ln>
                  <a:noFill/>
                </a:ln>
                <a:solidFill>
                  <a:schemeClr val="bg1"/>
                </a:solidFill>
                <a:effectLst/>
                <a:uLnTx/>
                <a:uFillTx/>
                <a:latin typeface="+mn-lt"/>
                <a:ea typeface="+mn-ea"/>
                <a:cs typeface="Tahoma"/>
                <a:sym typeface="Arial"/>
                <a:hlinkClick r:id="rId23">
                  <a:extLst>
                    <a:ext uri="{A12FA001-AC4F-418D-AE19-62706E023703}">
                      <ahyp:hlinkClr xmlns:ahyp="http://schemas.microsoft.com/office/drawing/2018/hyperlinkcolor" val="tx"/>
                    </a:ext>
                  </a:extLst>
                </a:hlinkClick>
              </a:rPr>
              <a:t>men</a:t>
            </a:r>
            <a:r>
              <a:rPr kumimoji="0" sz="1122" b="0" i="0" u="none" strike="noStrike" kern="1200" cap="none" spc="6" normalizeH="0" baseline="0" noProof="0">
                <a:ln>
                  <a:noFill/>
                </a:ln>
                <a:solidFill>
                  <a:schemeClr val="bg1"/>
                </a:solidFill>
                <a:effectLst/>
                <a:uLnTx/>
                <a:uFillTx/>
                <a:latin typeface="+mn-lt"/>
                <a:ea typeface="+mn-ea"/>
                <a:cs typeface="Tahoma"/>
                <a:sym typeface="Arial"/>
                <a:hlinkClick r:id="rId23">
                  <a:extLst>
                    <a:ext uri="{A12FA001-AC4F-418D-AE19-62706E023703}">
                      <ahyp:hlinkClr xmlns:ahyp="http://schemas.microsoft.com/office/drawing/2018/hyperlinkcolor" val="tx"/>
                    </a:ext>
                  </a:extLst>
                </a:hlinkClick>
              </a:rPr>
              <a:t>tion.com</a:t>
            </a:r>
            <a:endParaRPr kumimoji="0" sz="1122" b="0" i="0" u="none" strike="noStrike" kern="1200" cap="none" spc="0" normalizeH="0" baseline="0" noProof="0">
              <a:ln>
                <a:noFill/>
              </a:ln>
              <a:solidFill>
                <a:schemeClr val="bg1"/>
              </a:solidFill>
              <a:effectLst/>
              <a:uLnTx/>
              <a:uFillTx/>
              <a:latin typeface="+mn-lt"/>
              <a:ea typeface="+mn-ea"/>
              <a:cs typeface="Tahoma"/>
              <a:sym typeface="Arial"/>
            </a:endParaRPr>
          </a:p>
        </p:txBody>
      </p:sp>
      <p:sp>
        <p:nvSpPr>
          <p:cNvPr id="79" name="object 30">
            <a:extLst>
              <a:ext uri="{FF2B5EF4-FFF2-40B4-BE49-F238E27FC236}">
                <a16:creationId xmlns:a16="http://schemas.microsoft.com/office/drawing/2014/main" id="{330CDA12-2517-B09B-E79E-3DA90455002F}"/>
              </a:ext>
            </a:extLst>
          </p:cNvPr>
          <p:cNvSpPr txBox="1"/>
          <p:nvPr/>
        </p:nvSpPr>
        <p:spPr>
          <a:xfrm>
            <a:off x="7206003" y="165822"/>
            <a:ext cx="939363" cy="44609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10" normalizeH="0" baseline="0" noProof="0">
                <a:ln>
                  <a:noFill/>
                </a:ln>
                <a:solidFill>
                  <a:schemeClr val="bg1"/>
                </a:solidFill>
                <a:effectLst/>
                <a:uLnTx/>
                <a:uFillTx/>
                <a:latin typeface="+mn-lt"/>
                <a:ea typeface="+mn-ea"/>
                <a:cs typeface="Arial"/>
                <a:sym typeface="Arial"/>
              </a:rPr>
              <a:t>Leading</a:t>
            </a:r>
            <a:r>
              <a:rPr kumimoji="0" lang="en-IN" sz="1282" b="1" i="0" u="none" strike="noStrike" kern="1200" cap="none" spc="10" normalizeH="0" baseline="0" noProof="0">
                <a:ln>
                  <a:noFill/>
                </a:ln>
                <a:solidFill>
                  <a:schemeClr val="bg1"/>
                </a:solidFill>
                <a:effectLst/>
                <a:uLnTx/>
                <a:uFillTx/>
                <a:latin typeface="+mn-lt"/>
                <a:ea typeface="+mn-ea"/>
                <a:cs typeface="Arial"/>
                <a:sym typeface="Arial"/>
              </a:rPr>
              <a:t> </a:t>
            </a:r>
            <a:r>
              <a:rPr kumimoji="0" sz="1282" b="1" i="0" u="none" strike="noStrike" kern="1200" cap="none" spc="-45" normalizeH="0" baseline="0" noProof="0">
                <a:ln>
                  <a:noFill/>
                </a:ln>
                <a:solidFill>
                  <a:schemeClr val="bg1"/>
                </a:solidFill>
                <a:effectLst/>
                <a:uLnTx/>
                <a:uFillTx/>
                <a:latin typeface="+mn-lt"/>
                <a:ea typeface="+mn-ea"/>
                <a:cs typeface="Arial"/>
                <a:sym typeface="Arial"/>
              </a:rPr>
              <a:t>T</a:t>
            </a:r>
            <a:r>
              <a:rPr kumimoji="0" sz="1282" b="1" i="0" u="none" strike="noStrike" kern="1200" cap="none" spc="38" normalizeH="0" baseline="0" noProof="0">
                <a:ln>
                  <a:noFill/>
                </a:ln>
                <a:solidFill>
                  <a:schemeClr val="bg1"/>
                </a:solidFill>
                <a:effectLst/>
                <a:uLnTx/>
                <a:uFillTx/>
                <a:latin typeface="+mn-lt"/>
                <a:ea typeface="+mn-ea"/>
                <a:cs typeface="Arial"/>
                <a:sym typeface="Arial"/>
              </a:rPr>
              <a:t>e</a:t>
            </a:r>
            <a:r>
              <a:rPr kumimoji="0" sz="1282" b="1" i="0" u="none" strike="noStrike" kern="1200" cap="none" spc="-61" normalizeH="0" baseline="0" noProof="0">
                <a:ln>
                  <a:noFill/>
                </a:ln>
                <a:solidFill>
                  <a:schemeClr val="bg1"/>
                </a:solidFill>
                <a:effectLst/>
                <a:uLnTx/>
                <a:uFillTx/>
                <a:latin typeface="+mn-lt"/>
                <a:ea typeface="+mn-ea"/>
                <a:cs typeface="Arial"/>
                <a:sym typeface="Arial"/>
              </a:rPr>
              <a:t>c</a:t>
            </a:r>
            <a:r>
              <a:rPr kumimoji="0" sz="1282" b="1" i="0" u="none" strike="noStrike" kern="1200" cap="none" spc="54" normalizeH="0" baseline="0" noProof="0">
                <a:ln>
                  <a:noFill/>
                </a:ln>
                <a:solidFill>
                  <a:schemeClr val="bg1"/>
                </a:solidFill>
                <a:effectLst/>
                <a:uLnTx/>
                <a:uFillTx/>
                <a:latin typeface="+mn-lt"/>
                <a:ea typeface="+mn-ea"/>
                <a:cs typeface="Arial"/>
                <a:sym typeface="Arial"/>
              </a:rPr>
              <a:t>hn</a:t>
            </a:r>
            <a:r>
              <a:rPr kumimoji="0" sz="1282" b="1" i="0" u="none" strike="noStrike" kern="1200" cap="none" spc="6" normalizeH="0" baseline="0" noProof="0">
                <a:ln>
                  <a:noFill/>
                </a:ln>
                <a:solidFill>
                  <a:schemeClr val="bg1"/>
                </a:solidFill>
                <a:effectLst/>
                <a:uLnTx/>
                <a:uFillTx/>
                <a:latin typeface="+mn-lt"/>
                <a:ea typeface="+mn-ea"/>
                <a:cs typeface="Arial"/>
                <a:sym typeface="Arial"/>
              </a:rPr>
              <a:t>o</a:t>
            </a:r>
            <a:r>
              <a:rPr kumimoji="0" sz="1282" b="1" i="0" u="none" strike="noStrike" kern="1200" cap="none" spc="29" normalizeH="0" baseline="0" noProof="0">
                <a:ln>
                  <a:noFill/>
                </a:ln>
                <a:solidFill>
                  <a:schemeClr val="bg1"/>
                </a:solidFill>
                <a:effectLst/>
                <a:uLnTx/>
                <a:uFillTx/>
                <a:latin typeface="+mn-lt"/>
                <a:ea typeface="+mn-ea"/>
                <a:cs typeface="Arial"/>
                <a:sym typeface="Arial"/>
              </a:rPr>
              <a:t>l</a:t>
            </a:r>
            <a:r>
              <a:rPr kumimoji="0" sz="1282" b="1" i="0" u="none" strike="noStrike" kern="1200" cap="none" spc="6" normalizeH="0" baseline="0" noProof="0">
                <a:ln>
                  <a:noFill/>
                </a:ln>
                <a:solidFill>
                  <a:schemeClr val="bg1"/>
                </a:solidFill>
                <a:effectLst/>
                <a:uLnTx/>
                <a:uFillTx/>
                <a:latin typeface="+mn-lt"/>
                <a:ea typeface="+mn-ea"/>
                <a:cs typeface="Arial"/>
                <a:sym typeface="Arial"/>
              </a:rPr>
              <a:t>o</a:t>
            </a:r>
            <a:r>
              <a:rPr kumimoji="0" sz="1282" b="1" i="0" u="none" strike="noStrike" kern="1200" cap="none" spc="-64" normalizeH="0" baseline="0" noProof="0">
                <a:ln>
                  <a:noFill/>
                </a:ln>
                <a:solidFill>
                  <a:schemeClr val="bg1"/>
                </a:solidFill>
                <a:effectLst/>
                <a:uLnTx/>
                <a:uFillTx/>
                <a:latin typeface="+mn-lt"/>
                <a:ea typeface="+mn-ea"/>
                <a:cs typeface="Arial"/>
                <a:sym typeface="Arial"/>
              </a:rPr>
              <a:t>g</a:t>
            </a:r>
            <a:r>
              <a:rPr kumimoji="0" sz="1282" b="1" i="0" u="none" strike="noStrike" kern="1200" cap="none" spc="13" normalizeH="0" baseline="0" noProof="0">
                <a:ln>
                  <a:noFill/>
                </a:ln>
                <a:solidFill>
                  <a:schemeClr val="bg1"/>
                </a:solidFill>
                <a:effectLst/>
                <a:uLnTx/>
                <a:uFillTx/>
                <a:latin typeface="+mn-lt"/>
                <a:ea typeface="+mn-ea"/>
                <a:cs typeface="Arial"/>
                <a:sym typeface="Arial"/>
              </a:rPr>
              <a:t>y</a:t>
            </a:r>
            <a:endParaRPr kumimoji="0" sz="1282" b="0" i="0" u="none" strike="noStrike" kern="1200" cap="none" spc="0" normalizeH="0" baseline="0" noProof="0">
              <a:ln>
                <a:noFill/>
              </a:ln>
              <a:solidFill>
                <a:schemeClr val="bg1"/>
              </a:solidFill>
              <a:effectLst/>
              <a:uLnTx/>
              <a:uFillTx/>
              <a:latin typeface="+mn-lt"/>
              <a:ea typeface="+mn-ea"/>
              <a:cs typeface="Arial"/>
              <a:sym typeface="Arial"/>
            </a:endParaRPr>
          </a:p>
        </p:txBody>
      </p:sp>
      <p:sp>
        <p:nvSpPr>
          <p:cNvPr id="80" name="object 31">
            <a:extLst>
              <a:ext uri="{FF2B5EF4-FFF2-40B4-BE49-F238E27FC236}">
                <a16:creationId xmlns:a16="http://schemas.microsoft.com/office/drawing/2014/main" id="{BFEACD4E-AA07-F0EC-0F48-147B3F249EBC}"/>
              </a:ext>
            </a:extLst>
          </p:cNvPr>
          <p:cNvSpPr txBox="1"/>
          <p:nvPr/>
        </p:nvSpPr>
        <p:spPr>
          <a:xfrm>
            <a:off x="10381497" y="3105310"/>
            <a:ext cx="633297" cy="446096"/>
          </a:xfrm>
          <a:prstGeom prst="rect">
            <a:avLst/>
          </a:prstGeom>
        </p:spPr>
        <p:txBody>
          <a:bodyPr vert="horz" wrap="square" lIns="0" tIns="8140" rIns="0" bIns="0" rtlCol="0">
            <a:spAutoFit/>
          </a:bodyPr>
          <a:lstStyle/>
          <a:p>
            <a:pPr marL="8139" marR="3256" lvl="0" indent="28895"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64" normalizeH="0" baseline="0" noProof="0">
                <a:ln>
                  <a:noFill/>
                </a:ln>
                <a:solidFill>
                  <a:schemeClr val="bg1"/>
                </a:solidFill>
                <a:effectLst/>
                <a:uLnTx/>
                <a:uFillTx/>
                <a:latin typeface="+mn-lt"/>
                <a:ea typeface="+mn-ea"/>
                <a:cs typeface="Arial"/>
                <a:sym typeface="Arial"/>
              </a:rPr>
              <a:t>I</a:t>
            </a:r>
            <a:r>
              <a:rPr kumimoji="0" sz="1282" b="1" i="0" u="none" strike="noStrike" kern="1200" cap="none" spc="54" normalizeH="0" baseline="0" noProof="0">
                <a:ln>
                  <a:noFill/>
                </a:ln>
                <a:solidFill>
                  <a:schemeClr val="bg1"/>
                </a:solidFill>
                <a:effectLst/>
                <a:uLnTx/>
                <a:uFillTx/>
                <a:latin typeface="+mn-lt"/>
                <a:ea typeface="+mn-ea"/>
                <a:cs typeface="Arial"/>
                <a:sym typeface="Arial"/>
              </a:rPr>
              <a:t>n</a:t>
            </a:r>
            <a:r>
              <a:rPr kumimoji="0" sz="1282" b="1" i="0" u="none" strike="noStrike" kern="1200" cap="none" spc="-80" normalizeH="0" baseline="0" noProof="0">
                <a:ln>
                  <a:noFill/>
                </a:ln>
                <a:solidFill>
                  <a:schemeClr val="bg1"/>
                </a:solidFill>
                <a:effectLst/>
                <a:uLnTx/>
                <a:uFillTx/>
                <a:latin typeface="+mn-lt"/>
                <a:ea typeface="+mn-ea"/>
                <a:cs typeface="Arial"/>
                <a:sym typeface="Arial"/>
              </a:rPr>
              <a:t>s</a:t>
            </a:r>
            <a:r>
              <a:rPr kumimoji="0" sz="1282" b="1" i="0" u="none" strike="noStrike" kern="1200" cap="none" spc="125" normalizeH="0" baseline="0" noProof="0">
                <a:ln>
                  <a:noFill/>
                </a:ln>
                <a:solidFill>
                  <a:schemeClr val="bg1"/>
                </a:solidFill>
                <a:effectLst/>
                <a:uLnTx/>
                <a:uFillTx/>
                <a:latin typeface="+mn-lt"/>
                <a:ea typeface="+mn-ea"/>
                <a:cs typeface="Arial"/>
                <a:sym typeface="Arial"/>
              </a:rPr>
              <a:t>t</a:t>
            </a:r>
            <a:r>
              <a:rPr kumimoji="0" sz="1282" b="1" i="0" u="none" strike="noStrike" kern="1200" cap="none" spc="54" normalizeH="0" baseline="0" noProof="0">
                <a:ln>
                  <a:noFill/>
                </a:ln>
                <a:solidFill>
                  <a:schemeClr val="bg1"/>
                </a:solidFill>
                <a:effectLst/>
                <a:uLnTx/>
                <a:uFillTx/>
                <a:latin typeface="+mn-lt"/>
                <a:ea typeface="+mn-ea"/>
                <a:cs typeface="Arial"/>
                <a:sym typeface="Arial"/>
              </a:rPr>
              <a:t>an</a:t>
            </a:r>
            <a:r>
              <a:rPr kumimoji="0" sz="1282" b="1" i="0" u="none" strike="noStrike" kern="1200" cap="none" spc="112" normalizeH="0" baseline="0" noProof="0">
                <a:ln>
                  <a:noFill/>
                </a:ln>
                <a:solidFill>
                  <a:schemeClr val="bg1"/>
                </a:solidFill>
                <a:effectLst/>
                <a:uLnTx/>
                <a:uFillTx/>
                <a:latin typeface="+mn-lt"/>
                <a:ea typeface="+mn-ea"/>
                <a:cs typeface="Arial"/>
                <a:sym typeface="Arial"/>
              </a:rPr>
              <a:t>t</a:t>
            </a:r>
            <a:r>
              <a:rPr kumimoji="0" lang="en-IN" sz="1282" b="1" i="0" u="none" strike="noStrike" kern="1200" cap="none" spc="112" normalizeH="0" baseline="0" noProof="0">
                <a:ln>
                  <a:noFill/>
                </a:ln>
                <a:solidFill>
                  <a:schemeClr val="bg1"/>
                </a:solidFill>
                <a:effectLst/>
                <a:uLnTx/>
                <a:uFillTx/>
                <a:latin typeface="+mn-lt"/>
                <a:ea typeface="+mn-ea"/>
                <a:cs typeface="Arial"/>
                <a:sym typeface="Arial"/>
              </a:rPr>
              <a:t> </a:t>
            </a:r>
            <a:r>
              <a:rPr kumimoji="0" sz="1282" b="1" i="0" u="none" strike="noStrike" kern="1200" cap="none" spc="-154" normalizeH="0" baseline="0" noProof="0">
                <a:ln>
                  <a:noFill/>
                </a:ln>
                <a:solidFill>
                  <a:schemeClr val="bg1"/>
                </a:solidFill>
                <a:effectLst/>
                <a:uLnTx/>
                <a:uFillTx/>
                <a:latin typeface="+mn-lt"/>
                <a:ea typeface="+mn-ea"/>
                <a:cs typeface="Arial"/>
                <a:sym typeface="Arial"/>
              </a:rPr>
              <a:t>S</a:t>
            </a:r>
            <a:r>
              <a:rPr kumimoji="0" sz="1282" b="1" i="0" u="none" strike="noStrike" kern="1200" cap="none" spc="54" normalizeH="0" baseline="0" noProof="0">
                <a:ln>
                  <a:noFill/>
                </a:ln>
                <a:solidFill>
                  <a:schemeClr val="bg1"/>
                </a:solidFill>
                <a:effectLst/>
                <a:uLnTx/>
                <a:uFillTx/>
                <a:latin typeface="+mn-lt"/>
                <a:ea typeface="+mn-ea"/>
                <a:cs typeface="Arial"/>
                <a:sym typeface="Arial"/>
              </a:rPr>
              <a:t>ha</a:t>
            </a:r>
            <a:r>
              <a:rPr kumimoji="0" sz="1282" b="1" i="0" u="none" strike="noStrike" kern="1200" cap="none" spc="77" normalizeH="0" baseline="0" noProof="0">
                <a:ln>
                  <a:noFill/>
                </a:ln>
                <a:solidFill>
                  <a:schemeClr val="bg1"/>
                </a:solidFill>
                <a:effectLst/>
                <a:uLnTx/>
                <a:uFillTx/>
                <a:latin typeface="+mn-lt"/>
                <a:ea typeface="+mn-ea"/>
                <a:cs typeface="Arial"/>
                <a:sym typeface="Arial"/>
              </a:rPr>
              <a:t>r</a:t>
            </a:r>
            <a:r>
              <a:rPr kumimoji="0" sz="1282" b="1" i="0" u="none" strike="noStrike" kern="1200" cap="none" spc="29" normalizeH="0" baseline="0" noProof="0">
                <a:ln>
                  <a:noFill/>
                </a:ln>
                <a:solidFill>
                  <a:schemeClr val="bg1"/>
                </a:solidFill>
                <a:effectLst/>
                <a:uLnTx/>
                <a:uFillTx/>
                <a:latin typeface="+mn-lt"/>
                <a:ea typeface="+mn-ea"/>
                <a:cs typeface="Arial"/>
                <a:sym typeface="Arial"/>
              </a:rPr>
              <a:t>i</a:t>
            </a:r>
            <a:r>
              <a:rPr kumimoji="0" sz="1282" b="1" i="0" u="none" strike="noStrike" kern="1200" cap="none" spc="54" normalizeH="0" baseline="0" noProof="0">
                <a:ln>
                  <a:noFill/>
                </a:ln>
                <a:solidFill>
                  <a:schemeClr val="bg1"/>
                </a:solidFill>
                <a:effectLst/>
                <a:uLnTx/>
                <a:uFillTx/>
                <a:latin typeface="+mn-lt"/>
                <a:ea typeface="+mn-ea"/>
                <a:cs typeface="Arial"/>
                <a:sym typeface="Arial"/>
              </a:rPr>
              <a:t>n</a:t>
            </a:r>
            <a:r>
              <a:rPr kumimoji="0" sz="1282" b="1" i="0" u="none" strike="noStrike" kern="1200" cap="none" spc="-61" normalizeH="0" baseline="0" noProof="0">
                <a:ln>
                  <a:noFill/>
                </a:ln>
                <a:solidFill>
                  <a:schemeClr val="bg1"/>
                </a:solidFill>
                <a:effectLst/>
                <a:uLnTx/>
                <a:uFillTx/>
                <a:latin typeface="+mn-lt"/>
                <a:ea typeface="+mn-ea"/>
                <a:cs typeface="Arial"/>
                <a:sym typeface="Arial"/>
              </a:rPr>
              <a:t>g</a:t>
            </a:r>
            <a:endParaRPr kumimoji="0" sz="1282" b="0" i="0" u="none" strike="noStrike" kern="1200" cap="none" spc="0" normalizeH="0" baseline="0" noProof="0">
              <a:ln>
                <a:noFill/>
              </a:ln>
              <a:solidFill>
                <a:schemeClr val="bg1"/>
              </a:solidFill>
              <a:effectLst/>
              <a:uLnTx/>
              <a:uFillTx/>
              <a:latin typeface="+mn-lt"/>
              <a:ea typeface="+mn-ea"/>
              <a:cs typeface="Arial"/>
              <a:sym typeface="Arial"/>
            </a:endParaRPr>
          </a:p>
        </p:txBody>
      </p:sp>
      <p:sp>
        <p:nvSpPr>
          <p:cNvPr id="81" name="object 32">
            <a:extLst>
              <a:ext uri="{FF2B5EF4-FFF2-40B4-BE49-F238E27FC236}">
                <a16:creationId xmlns:a16="http://schemas.microsoft.com/office/drawing/2014/main" id="{E63F4332-0593-A134-D62C-E640C267215E}"/>
              </a:ext>
            </a:extLst>
          </p:cNvPr>
          <p:cNvSpPr txBox="1"/>
          <p:nvPr/>
        </p:nvSpPr>
        <p:spPr>
          <a:xfrm>
            <a:off x="6811399" y="91635"/>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4102" b="1" i="0" u="none" strike="noStrike" kern="1200" cap="none" spc="58" normalizeH="0" baseline="0" noProof="0">
                <a:ln>
                  <a:noFill/>
                </a:ln>
                <a:solidFill>
                  <a:schemeClr val="bg1"/>
                </a:solidFill>
                <a:effectLst/>
                <a:uLnTx/>
                <a:uFillTx/>
                <a:latin typeface="+mn-lt"/>
                <a:ea typeface="+mn-ea"/>
                <a:cs typeface="Arial"/>
                <a:sym typeface="Arial"/>
              </a:rPr>
              <a:t>1</a:t>
            </a:r>
            <a:endParaRPr kumimoji="0" sz="4102" b="0" i="0" u="none" strike="noStrike" kern="1200" cap="none" spc="0" normalizeH="0" baseline="0" noProof="0">
              <a:ln>
                <a:noFill/>
              </a:ln>
              <a:solidFill>
                <a:schemeClr val="bg1"/>
              </a:solidFill>
              <a:effectLst/>
              <a:uLnTx/>
              <a:uFillTx/>
              <a:latin typeface="+mn-lt"/>
              <a:ea typeface="+mn-ea"/>
              <a:cs typeface="Arial"/>
              <a:sym typeface="Arial"/>
            </a:endParaRPr>
          </a:p>
        </p:txBody>
      </p:sp>
      <p:sp>
        <p:nvSpPr>
          <p:cNvPr id="82" name="object 33">
            <a:extLst>
              <a:ext uri="{FF2B5EF4-FFF2-40B4-BE49-F238E27FC236}">
                <a16:creationId xmlns:a16="http://schemas.microsoft.com/office/drawing/2014/main" id="{59D1602D-495C-2E3E-13BF-710D1388741D}"/>
              </a:ext>
            </a:extLst>
          </p:cNvPr>
          <p:cNvSpPr txBox="1"/>
          <p:nvPr/>
        </p:nvSpPr>
        <p:spPr>
          <a:xfrm>
            <a:off x="11181188" y="3031123"/>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4102" b="1" i="0" u="none" strike="noStrike" kern="1200" cap="none" spc="58" normalizeH="0" baseline="0" noProof="0">
                <a:ln>
                  <a:noFill/>
                </a:ln>
                <a:solidFill>
                  <a:schemeClr val="bg1"/>
                </a:solidFill>
                <a:effectLst/>
                <a:uLnTx/>
                <a:uFillTx/>
                <a:latin typeface="+mn-lt"/>
                <a:ea typeface="+mn-ea"/>
                <a:cs typeface="Arial"/>
                <a:sym typeface="Arial"/>
              </a:rPr>
              <a:t>2</a:t>
            </a:r>
            <a:endParaRPr kumimoji="0" sz="4102" b="0" i="0" u="none" strike="noStrike" kern="1200" cap="none" spc="0" normalizeH="0" baseline="0" noProof="0">
              <a:ln>
                <a:noFill/>
              </a:ln>
              <a:solidFill>
                <a:schemeClr val="bg1"/>
              </a:solidFill>
              <a:effectLst/>
              <a:uLnTx/>
              <a:uFillTx/>
              <a:latin typeface="+mn-lt"/>
              <a:ea typeface="+mn-ea"/>
              <a:cs typeface="Arial"/>
              <a:sym typeface="Arial"/>
            </a:endParaRPr>
          </a:p>
        </p:txBody>
      </p:sp>
      <p:cxnSp>
        <p:nvCxnSpPr>
          <p:cNvPr id="87" name="Straight Connector 39">
            <a:extLst>
              <a:ext uri="{FF2B5EF4-FFF2-40B4-BE49-F238E27FC236}">
                <a16:creationId xmlns:a16="http://schemas.microsoft.com/office/drawing/2014/main" id="{D3A79610-23A4-6B26-C248-8EE56DD599E8}"/>
              </a:ext>
            </a:extLst>
          </p:cNvPr>
          <p:cNvCxnSpPr>
            <a:cxnSpLocks/>
          </p:cNvCxnSpPr>
          <p:nvPr/>
        </p:nvCxnSpPr>
        <p:spPr>
          <a:xfrm flipH="1" flipV="1">
            <a:off x="6195677" y="610442"/>
            <a:ext cx="52723" cy="626292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4" name="object 2">
            <a:extLst>
              <a:ext uri="{FF2B5EF4-FFF2-40B4-BE49-F238E27FC236}">
                <a16:creationId xmlns:a16="http://schemas.microsoft.com/office/drawing/2014/main" id="{2A52075D-0593-839A-3358-2945BD6D748B}"/>
              </a:ext>
            </a:extLst>
          </p:cNvPr>
          <p:cNvPicPr/>
          <p:nvPr/>
        </p:nvPicPr>
        <p:blipFill>
          <a:blip r:embed="rId14" cstate="print"/>
          <a:stretch>
            <a:fillRect/>
          </a:stretch>
        </p:blipFill>
        <p:spPr>
          <a:xfrm>
            <a:off x="3742220" y="473730"/>
            <a:ext cx="2367394" cy="812510"/>
          </a:xfrm>
          <a:prstGeom prst="rect">
            <a:avLst/>
          </a:prstGeom>
          <a:noFill/>
          <a:ln>
            <a:solidFill>
              <a:schemeClr val="bg1"/>
            </a:solidFill>
          </a:ln>
        </p:spPr>
      </p:pic>
      <p:sp>
        <p:nvSpPr>
          <p:cNvPr id="88" name="object 30">
            <a:extLst>
              <a:ext uri="{FF2B5EF4-FFF2-40B4-BE49-F238E27FC236}">
                <a16:creationId xmlns:a16="http://schemas.microsoft.com/office/drawing/2014/main" id="{80753683-957C-4966-9B4F-A11347B78585}"/>
              </a:ext>
            </a:extLst>
          </p:cNvPr>
          <p:cNvSpPr txBox="1"/>
          <p:nvPr/>
        </p:nvSpPr>
        <p:spPr>
          <a:xfrm>
            <a:off x="3850314" y="577865"/>
            <a:ext cx="939363" cy="44609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lang="en-US" sz="1282" b="1" i="0" u="none" strike="noStrike" kern="1200" cap="none" spc="10" normalizeH="0" baseline="0" noProof="0">
                <a:ln>
                  <a:noFill/>
                </a:ln>
                <a:solidFill>
                  <a:schemeClr val="bg1"/>
                </a:solidFill>
                <a:effectLst/>
                <a:uLnTx/>
                <a:uFillTx/>
                <a:latin typeface="+mn-lt"/>
                <a:ea typeface="+mn-ea"/>
                <a:cs typeface="Arial"/>
                <a:sym typeface="Arial"/>
              </a:rPr>
              <a:t>Overview 2022</a:t>
            </a:r>
            <a:endParaRPr kumimoji="0" sz="1282" b="0" i="0" u="none" strike="noStrike" kern="1200" cap="none" spc="0" normalizeH="0" baseline="0" noProof="0">
              <a:ln>
                <a:noFill/>
              </a:ln>
              <a:solidFill>
                <a:schemeClr val="bg1"/>
              </a:solidFill>
              <a:effectLst/>
              <a:uLnTx/>
              <a:uFillTx/>
              <a:latin typeface="+mn-lt"/>
              <a:ea typeface="+mn-ea"/>
              <a:cs typeface="Arial"/>
              <a:sym typeface="Arial"/>
            </a:endParaRPr>
          </a:p>
        </p:txBody>
      </p:sp>
      <p:sp>
        <p:nvSpPr>
          <p:cNvPr id="59" name="Rechteck: abgerundete Ecken 2">
            <a:extLst>
              <a:ext uri="{FF2B5EF4-FFF2-40B4-BE49-F238E27FC236}">
                <a16:creationId xmlns:a16="http://schemas.microsoft.com/office/drawing/2014/main" id="{C0E3E700-05AC-6875-DA66-32A5246DC9A5}"/>
              </a:ext>
            </a:extLst>
          </p:cNvPr>
          <p:cNvSpPr/>
          <p:nvPr/>
        </p:nvSpPr>
        <p:spPr>
          <a:xfrm>
            <a:off x="10714961" y="0"/>
            <a:ext cx="1477039" cy="316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chemeClr val="bg2"/>
                </a:solidFill>
                <a:effectLst/>
                <a:uLnTx/>
                <a:uFillTx/>
                <a:ea typeface="+mn-ea"/>
                <a:cs typeface="+mn-cs"/>
                <a:sym typeface="Arial"/>
              </a:rPr>
              <a:t>Promotion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A6363B7-FD22-EAD4-DFB2-8F92F8C29807}"/>
              </a:ext>
            </a:extLst>
          </p:cNvPr>
          <p:cNvGraphicFramePr>
            <a:graphicFrameLocks noChangeAspect="1"/>
          </p:cNvGraphicFramePr>
          <p:nvPr>
            <p:custDataLst>
              <p:tags r:id="rId1"/>
            </p:custDataLst>
            <p:extLst>
              <p:ext uri="{D42A27DB-BD31-4B8C-83A1-F6EECF244321}">
                <p14:modId xmlns:p14="http://schemas.microsoft.com/office/powerpoint/2010/main" val="3465386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kt 3" hidden="1">
                        <a:extLst>
                          <a:ext uri="{FF2B5EF4-FFF2-40B4-BE49-F238E27FC236}">
                            <a16:creationId xmlns:a16="http://schemas.microsoft.com/office/drawing/2014/main" id="{5A6363B7-FD22-EAD4-DFB2-8F92F8C298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EE779BFF-FE2C-5E39-7529-54B56E8BD88F}"/>
              </a:ext>
            </a:extLst>
          </p:cNvPr>
          <p:cNvSpPr/>
          <p:nvPr/>
        </p:nvSpPr>
        <p:spPr>
          <a:xfrm>
            <a:off x="10211753" y="6004874"/>
            <a:ext cx="1980247" cy="80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object 2">
            <a:extLst>
              <a:ext uri="{FF2B5EF4-FFF2-40B4-BE49-F238E27FC236}">
                <a16:creationId xmlns:a16="http://schemas.microsoft.com/office/drawing/2014/main" id="{671D0ADF-367D-F228-9533-D84FAD9F532F}"/>
              </a:ext>
            </a:extLst>
          </p:cNvPr>
          <p:cNvPicPr/>
          <p:nvPr/>
        </p:nvPicPr>
        <p:blipFill>
          <a:blip r:embed="rId6" cstate="print"/>
          <a:stretch>
            <a:fillRect/>
          </a:stretch>
        </p:blipFill>
        <p:spPr>
          <a:xfrm>
            <a:off x="598266" y="144267"/>
            <a:ext cx="2367394" cy="812510"/>
          </a:xfrm>
          <a:prstGeom prst="rect">
            <a:avLst/>
          </a:prstGeom>
        </p:spPr>
      </p:pic>
      <p:sp>
        <p:nvSpPr>
          <p:cNvPr id="6" name="object 3">
            <a:extLst>
              <a:ext uri="{FF2B5EF4-FFF2-40B4-BE49-F238E27FC236}">
                <a16:creationId xmlns:a16="http://schemas.microsoft.com/office/drawing/2014/main" id="{86058F95-1247-F246-3062-67E05839AF16}"/>
              </a:ext>
            </a:extLst>
          </p:cNvPr>
          <p:cNvSpPr/>
          <p:nvPr/>
        </p:nvSpPr>
        <p:spPr>
          <a:xfrm>
            <a:off x="598266" y="3028147"/>
            <a:ext cx="4843335" cy="1567775"/>
          </a:xfrm>
          <a:custGeom>
            <a:avLst/>
            <a:gdLst/>
            <a:ahLst/>
            <a:cxnLst/>
            <a:rect l="l" t="t" r="r" b="b"/>
            <a:pathLst>
              <a:path w="7556500" h="2446020">
                <a:moveTo>
                  <a:pt x="0" y="2445869"/>
                </a:moveTo>
                <a:lnTo>
                  <a:pt x="0" y="0"/>
                </a:lnTo>
                <a:lnTo>
                  <a:pt x="7555991" y="0"/>
                </a:lnTo>
                <a:lnTo>
                  <a:pt x="7555991" y="2445869"/>
                </a:lnTo>
                <a:lnTo>
                  <a:pt x="0" y="2445869"/>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pic>
        <p:nvPicPr>
          <p:cNvPr id="7" name="object 4">
            <a:extLst>
              <a:ext uri="{FF2B5EF4-FFF2-40B4-BE49-F238E27FC236}">
                <a16:creationId xmlns:a16="http://schemas.microsoft.com/office/drawing/2014/main" id="{FB9614C2-1DFA-5C8E-B23B-44F2A9D72ADB}"/>
              </a:ext>
            </a:extLst>
          </p:cNvPr>
          <p:cNvPicPr/>
          <p:nvPr/>
        </p:nvPicPr>
        <p:blipFill>
          <a:blip r:embed="rId7" cstate="print"/>
          <a:stretch>
            <a:fillRect/>
          </a:stretch>
        </p:blipFill>
        <p:spPr>
          <a:xfrm>
            <a:off x="710445" y="943926"/>
            <a:ext cx="2759482" cy="2000773"/>
          </a:xfrm>
          <a:prstGeom prst="rect">
            <a:avLst/>
          </a:prstGeom>
        </p:spPr>
      </p:pic>
      <p:pic>
        <p:nvPicPr>
          <p:cNvPr id="8" name="object 5">
            <a:extLst>
              <a:ext uri="{FF2B5EF4-FFF2-40B4-BE49-F238E27FC236}">
                <a16:creationId xmlns:a16="http://schemas.microsoft.com/office/drawing/2014/main" id="{075EB7BD-4124-6BEC-E9B9-510BD715BE59}"/>
              </a:ext>
            </a:extLst>
          </p:cNvPr>
          <p:cNvPicPr/>
          <p:nvPr/>
        </p:nvPicPr>
        <p:blipFill>
          <a:blip r:embed="rId8" cstate="print"/>
          <a:stretch>
            <a:fillRect/>
          </a:stretch>
        </p:blipFill>
        <p:spPr>
          <a:xfrm>
            <a:off x="1319659" y="4785382"/>
            <a:ext cx="3312255" cy="1488380"/>
          </a:xfrm>
          <a:prstGeom prst="rect">
            <a:avLst/>
          </a:prstGeom>
        </p:spPr>
      </p:pic>
      <p:pic>
        <p:nvPicPr>
          <p:cNvPr id="9" name="object 6">
            <a:extLst>
              <a:ext uri="{FF2B5EF4-FFF2-40B4-BE49-F238E27FC236}">
                <a16:creationId xmlns:a16="http://schemas.microsoft.com/office/drawing/2014/main" id="{5B731974-7044-D49D-13AC-D4E68605300E}"/>
              </a:ext>
            </a:extLst>
          </p:cNvPr>
          <p:cNvPicPr/>
          <p:nvPr/>
        </p:nvPicPr>
        <p:blipFill>
          <a:blip r:embed="rId9" cstate="print"/>
          <a:stretch>
            <a:fillRect/>
          </a:stretch>
        </p:blipFill>
        <p:spPr>
          <a:xfrm>
            <a:off x="2197780" y="4450980"/>
            <a:ext cx="1616478" cy="292795"/>
          </a:xfrm>
          <a:prstGeom prst="rect">
            <a:avLst/>
          </a:prstGeom>
        </p:spPr>
      </p:pic>
      <p:sp>
        <p:nvSpPr>
          <p:cNvPr id="10" name="object 7">
            <a:extLst>
              <a:ext uri="{FF2B5EF4-FFF2-40B4-BE49-F238E27FC236}">
                <a16:creationId xmlns:a16="http://schemas.microsoft.com/office/drawing/2014/main" id="{E7C058AF-8D4B-7F2E-2F91-C98470953D7D}"/>
              </a:ext>
            </a:extLst>
          </p:cNvPr>
          <p:cNvSpPr txBox="1"/>
          <p:nvPr/>
        </p:nvSpPr>
        <p:spPr>
          <a:xfrm>
            <a:off x="3693309" y="380032"/>
            <a:ext cx="2137283" cy="2418879"/>
          </a:xfrm>
          <a:prstGeom prst="rect">
            <a:avLst/>
          </a:prstGeom>
        </p:spPr>
        <p:txBody>
          <a:bodyPr vert="horz" wrap="square" lIns="0" tIns="8140" rIns="0" bIns="0" rtlCol="0">
            <a:spAutoFit/>
          </a:bodyPr>
          <a:lstStyle/>
          <a:p>
            <a:pPr marL="8139" marR="400867" lvl="0" indent="0" algn="l" defTabSz="586039" rtl="0" eaLnBrk="1" fontAlgn="auto" latinLnBrk="0" hangingPunct="1">
              <a:lnSpc>
                <a:spcPct val="112999"/>
              </a:lnSpc>
              <a:spcBef>
                <a:spcPts val="64"/>
              </a:spcBef>
              <a:spcAft>
                <a:spcPts val="0"/>
              </a:spcAft>
              <a:buClrTx/>
              <a:buSzTx/>
              <a:buFont typeface="Arial"/>
              <a:buNone/>
              <a:tabLst/>
              <a:defRPr/>
            </a:pPr>
            <a:r>
              <a:rPr kumimoji="0" sz="1730" b="0" i="0" u="none" strike="noStrike" kern="1200" cap="none" spc="61" normalizeH="0" baseline="0" noProof="0">
                <a:ln>
                  <a:noFill/>
                </a:ln>
                <a:solidFill>
                  <a:srgbClr val="232323"/>
                </a:solidFill>
                <a:effectLst/>
                <a:uLnTx/>
                <a:uFillTx/>
                <a:latin typeface="+mn-lt"/>
                <a:ea typeface="+mn-ea"/>
                <a:cs typeface="Tahoma"/>
                <a:sym typeface="Arial"/>
              </a:rPr>
              <a:t>Building</a:t>
            </a:r>
            <a:r>
              <a:rPr kumimoji="0" lang="en-IN" sz="1730" b="0" i="0" u="none" strike="noStrike" kern="1200" cap="none" spc="61" normalizeH="0" baseline="0" noProof="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a:ln>
                  <a:noFill/>
                </a:ln>
                <a:solidFill>
                  <a:srgbClr val="232323"/>
                </a:solidFill>
                <a:effectLst/>
                <a:uLnTx/>
                <a:uFillTx/>
                <a:latin typeface="+mn-lt"/>
                <a:ea typeface="+mn-ea"/>
                <a:cs typeface="Tahoma"/>
                <a:sym typeface="Arial"/>
              </a:rPr>
              <a:t>informative,</a:t>
            </a:r>
            <a:r>
              <a:rPr kumimoji="0" lang="en-IN" sz="1730" b="0" i="0" u="none" strike="noStrike" kern="1200" cap="none" spc="45" normalizeH="0" baseline="0" noProof="0">
                <a:ln>
                  <a:noFill/>
                </a:ln>
                <a:solidFill>
                  <a:srgbClr val="232323"/>
                </a:solidFill>
                <a:effectLst/>
                <a:uLnTx/>
                <a:uFillTx/>
                <a:latin typeface="+mn-lt"/>
                <a:ea typeface="+mn-ea"/>
                <a:cs typeface="Tahoma"/>
                <a:sym typeface="Arial"/>
              </a:rPr>
              <a:t> </a:t>
            </a:r>
            <a:r>
              <a:rPr kumimoji="0" sz="1730" b="0" i="0" u="none" strike="noStrike" kern="1200" cap="none" spc="26" normalizeH="0" baseline="0" noProof="0">
                <a:ln>
                  <a:noFill/>
                </a:ln>
                <a:solidFill>
                  <a:srgbClr val="232323"/>
                </a:solidFill>
                <a:effectLst/>
                <a:uLnTx/>
                <a:uFillTx/>
                <a:latin typeface="+mn-lt"/>
                <a:ea typeface="+mn-ea"/>
                <a:cs typeface="Tahoma"/>
                <a:sym typeface="Arial"/>
              </a:rPr>
              <a:t>clean,</a:t>
            </a:r>
            <a:r>
              <a:rPr kumimoji="0" lang="en-IN" sz="1730" b="0" i="0" u="none" strike="noStrike" kern="1200" cap="none" spc="26" normalizeH="0" baseline="0" noProof="0">
                <a:ln>
                  <a:noFill/>
                </a:ln>
                <a:solidFill>
                  <a:srgbClr val="232323"/>
                </a:solidFill>
                <a:effectLst/>
                <a:uLnTx/>
                <a:uFillTx/>
                <a:latin typeface="+mn-lt"/>
                <a:ea typeface="+mn-ea"/>
                <a:cs typeface="Tahoma"/>
                <a:sym typeface="Arial"/>
              </a:rPr>
              <a:t> </a:t>
            </a:r>
            <a:r>
              <a:rPr kumimoji="0" sz="1730" b="0" i="0" u="none" strike="noStrike" kern="1200" cap="none" spc="64" normalizeH="0" baseline="0" noProof="0">
                <a:ln>
                  <a:noFill/>
                </a:ln>
                <a:solidFill>
                  <a:srgbClr val="232323"/>
                </a:solidFill>
                <a:effectLst/>
                <a:uLnTx/>
                <a:uFillTx/>
                <a:latin typeface="+mn-lt"/>
                <a:ea typeface="+mn-ea"/>
                <a:cs typeface="Tahoma"/>
                <a:sym typeface="Arial"/>
              </a:rPr>
              <a:t>professional</a:t>
            </a:r>
            <a:r>
              <a:rPr kumimoji="0" lang="en-IN" sz="1730" b="0" i="0" u="none" strike="noStrike" kern="1200" cap="none" spc="64" normalizeH="0" baseline="0" noProof="0">
                <a:ln>
                  <a:noFill/>
                </a:ln>
                <a:solidFill>
                  <a:srgbClr val="232323"/>
                </a:solidFill>
                <a:effectLst/>
                <a:uLnTx/>
                <a:uFillTx/>
                <a:latin typeface="+mn-lt"/>
                <a:ea typeface="+mn-ea"/>
                <a:cs typeface="Tahoma"/>
                <a:sym typeface="Arial"/>
              </a:rPr>
              <a:t> </a:t>
            </a:r>
            <a:r>
              <a:rPr kumimoji="0" sz="1730" b="0" i="0" u="none" strike="noStrike" kern="1200" cap="none" spc="70" normalizeH="0" baseline="0" noProof="0">
                <a:ln>
                  <a:noFill/>
                </a:ln>
                <a:solidFill>
                  <a:srgbClr val="232323"/>
                </a:solidFill>
                <a:effectLst/>
                <a:uLnTx/>
                <a:uFillTx/>
                <a:latin typeface="+mn-lt"/>
                <a:ea typeface="+mn-ea"/>
                <a:cs typeface="Tahoma"/>
                <a:sym typeface="Arial"/>
              </a:rPr>
              <a:t>reports </a:t>
            </a:r>
            <a:r>
              <a:rPr kumimoji="0" sz="1730" b="0" i="0" u="none" strike="noStrike" kern="1200" cap="none" spc="45" normalizeH="0" baseline="0" noProof="0">
                <a:ln>
                  <a:noFill/>
                </a:ln>
                <a:solidFill>
                  <a:srgbClr val="232323"/>
                </a:solidFill>
                <a:effectLst/>
                <a:uLnTx/>
                <a:uFillTx/>
                <a:latin typeface="+mn-lt"/>
                <a:ea typeface="+mn-ea"/>
                <a:cs typeface="Tahoma"/>
                <a:sym typeface="Arial"/>
              </a:rPr>
              <a:t>is</a:t>
            </a:r>
            <a:r>
              <a:rPr kumimoji="0" lang="en-IN" sz="1730" b="0" i="0" u="none" strike="noStrike" kern="1200" cap="none" spc="45" normalizeH="0" baseline="0" noProof="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a:ln>
                  <a:noFill/>
                </a:ln>
                <a:solidFill>
                  <a:srgbClr val="232323"/>
                </a:solidFill>
                <a:effectLst/>
                <a:uLnTx/>
                <a:uFillTx/>
                <a:latin typeface="+mn-lt"/>
                <a:ea typeface="+mn-ea"/>
                <a:cs typeface="Tahoma"/>
                <a:sym typeface="Arial"/>
              </a:rPr>
              <a:t>intuitive</a:t>
            </a:r>
            <a:r>
              <a:rPr kumimoji="0" sz="1730" b="0" i="0" u="none" strike="noStrike" kern="1200" cap="none" spc="-135" normalizeH="0" baseline="0" noProof="0">
                <a:ln>
                  <a:noFill/>
                </a:ln>
                <a:solidFill>
                  <a:srgbClr val="232323"/>
                </a:solidFill>
                <a:effectLst/>
                <a:uLnTx/>
                <a:uFillTx/>
                <a:latin typeface="+mn-lt"/>
                <a:ea typeface="+mn-ea"/>
                <a:cs typeface="Tahoma"/>
                <a:sym typeface="Arial"/>
              </a:rPr>
              <a:t> </a:t>
            </a:r>
            <a:r>
              <a:rPr kumimoji="0" sz="1730" b="0" i="0" u="none" strike="noStrike" kern="1200" cap="none" spc="80" normalizeH="0" baseline="0" noProof="0">
                <a:ln>
                  <a:noFill/>
                </a:ln>
                <a:solidFill>
                  <a:srgbClr val="232323"/>
                </a:solidFill>
                <a:effectLst/>
                <a:uLnTx/>
                <a:uFillTx/>
                <a:latin typeface="+mn-lt"/>
                <a:ea typeface="+mn-ea"/>
                <a:cs typeface="Tahoma"/>
                <a:sym typeface="Arial"/>
              </a:rPr>
              <a:t>and</a:t>
            </a:r>
            <a:r>
              <a:rPr kumimoji="0" lang="en-IN" sz="1730" b="0" i="0" u="none" strike="noStrike" kern="1200" cap="none" spc="80" normalizeH="0" baseline="0" noProof="0">
                <a:ln>
                  <a:noFill/>
                </a:ln>
                <a:solidFill>
                  <a:srgbClr val="232323"/>
                </a:solidFill>
                <a:effectLst/>
                <a:uLnTx/>
                <a:uFillTx/>
                <a:latin typeface="+mn-lt"/>
                <a:ea typeface="+mn-ea"/>
                <a:cs typeface="Tahoma"/>
                <a:sym typeface="Arial"/>
              </a:rPr>
              <a:t> </a:t>
            </a:r>
            <a:r>
              <a:rPr kumimoji="0" sz="1730" b="0" i="0" u="none" strike="noStrike" kern="1200" cap="none" spc="38" normalizeH="0" baseline="0" noProof="0">
                <a:ln>
                  <a:noFill/>
                </a:ln>
                <a:solidFill>
                  <a:srgbClr val="232323"/>
                </a:solidFill>
                <a:effectLst/>
                <a:uLnTx/>
                <a:uFillTx/>
                <a:latin typeface="+mn-lt"/>
                <a:ea typeface="+mn-ea"/>
                <a:cs typeface="Tahoma"/>
                <a:sym typeface="Arial"/>
              </a:rPr>
              <a:t>fast</a:t>
            </a:r>
            <a:r>
              <a:rPr kumimoji="0" sz="1730" b="0" i="0" u="none" strike="noStrike" kern="1200" cap="none" spc="-103" normalizeH="0" baseline="0" noProof="0">
                <a:ln>
                  <a:noFill/>
                </a:ln>
                <a:solidFill>
                  <a:srgbClr val="232323"/>
                </a:solidFill>
                <a:effectLst/>
                <a:uLnTx/>
                <a:uFillTx/>
                <a:latin typeface="+mn-lt"/>
                <a:ea typeface="+mn-ea"/>
                <a:cs typeface="Tahoma"/>
                <a:sym typeface="Arial"/>
              </a:rPr>
              <a:t> </a:t>
            </a:r>
            <a:r>
              <a:rPr kumimoji="0" sz="1730" b="0" i="0" u="none" strike="noStrike" kern="1200" cap="none" spc="54" normalizeH="0" baseline="0" noProof="0">
                <a:ln>
                  <a:noFill/>
                </a:ln>
                <a:solidFill>
                  <a:srgbClr val="232323"/>
                </a:solidFill>
                <a:effectLst/>
                <a:uLnTx/>
                <a:uFillTx/>
                <a:latin typeface="+mn-lt"/>
                <a:ea typeface="+mn-ea"/>
                <a:cs typeface="Tahoma"/>
                <a:sym typeface="Arial"/>
              </a:rPr>
              <a:t>with</a:t>
            </a:r>
            <a:endParaRPr kumimoji="0" sz="1730" b="0" i="0" u="none" strike="noStrike" kern="1200" cap="none" spc="0" normalizeH="0" baseline="0" noProof="0">
              <a:ln>
                <a:noFill/>
              </a:ln>
              <a:solidFill>
                <a:prstClr val="black"/>
              </a:solidFill>
              <a:effectLst/>
              <a:uLnTx/>
              <a:uFillTx/>
              <a:latin typeface="+mn-lt"/>
              <a:ea typeface="+mn-ea"/>
              <a:cs typeface="Tahoma"/>
              <a:sym typeface="Arial"/>
            </a:endParaRPr>
          </a:p>
          <a:p>
            <a:pPr marL="8139" marR="0" lvl="0" indent="0" algn="l" defTabSz="586039" rtl="0" eaLnBrk="1" fontAlgn="auto" latinLnBrk="0" hangingPunct="1">
              <a:lnSpc>
                <a:spcPct val="100000"/>
              </a:lnSpc>
              <a:spcBef>
                <a:spcPts val="269"/>
              </a:spcBef>
              <a:spcAft>
                <a:spcPts val="0"/>
              </a:spcAft>
              <a:buClrTx/>
              <a:buSzTx/>
              <a:buFont typeface="Arial"/>
              <a:buNone/>
              <a:tabLst/>
              <a:defRPr/>
            </a:pPr>
            <a:r>
              <a:rPr kumimoji="0" sz="1730" b="0" i="0" u="none" strike="noStrike" kern="1200" cap="none" spc="42" normalizeH="0" baseline="0" noProof="0">
                <a:ln>
                  <a:noFill/>
                </a:ln>
                <a:solidFill>
                  <a:srgbClr val="232323"/>
                </a:solidFill>
                <a:effectLst/>
                <a:uLnTx/>
                <a:uFillTx/>
                <a:latin typeface="+mn-lt"/>
                <a:ea typeface="+mn-ea"/>
                <a:cs typeface="Tahoma"/>
                <a:sym typeface="Arial"/>
              </a:rPr>
              <a:t>Critical</a:t>
            </a:r>
            <a:r>
              <a:rPr kumimoji="0" sz="1730" b="0" i="0" u="none" strike="noStrike" kern="1200" cap="none" spc="-131" normalizeH="0" baseline="0" noProof="0">
                <a:ln>
                  <a:noFill/>
                </a:ln>
                <a:solidFill>
                  <a:srgbClr val="232323"/>
                </a:solidFill>
                <a:effectLst/>
                <a:uLnTx/>
                <a:uFillTx/>
                <a:latin typeface="+mn-lt"/>
                <a:ea typeface="+mn-ea"/>
                <a:cs typeface="Tahoma"/>
                <a:sym typeface="Arial"/>
              </a:rPr>
              <a:t> </a:t>
            </a:r>
            <a:r>
              <a:rPr kumimoji="0" sz="1730" b="0" i="0" u="none" strike="noStrike" kern="1200" cap="none" spc="70" normalizeH="0" baseline="0" noProof="0">
                <a:ln>
                  <a:noFill/>
                </a:ln>
                <a:solidFill>
                  <a:srgbClr val="232323"/>
                </a:solidFill>
                <a:effectLst/>
                <a:uLnTx/>
                <a:uFillTx/>
                <a:latin typeface="+mn-lt"/>
                <a:ea typeface="+mn-ea"/>
                <a:cs typeface="Tahoma"/>
                <a:sym typeface="Arial"/>
              </a:rPr>
              <a:t>Mention.</a:t>
            </a:r>
            <a:endParaRPr kumimoji="0" sz="1730" b="0" i="0" u="none" strike="noStrike" kern="1200" cap="none" spc="0" normalizeH="0" baseline="0" noProof="0">
              <a:ln>
                <a:noFill/>
              </a:ln>
              <a:solidFill>
                <a:prstClr val="black"/>
              </a:solidFill>
              <a:effectLst/>
              <a:uLnTx/>
              <a:uFillTx/>
              <a:latin typeface="+mn-lt"/>
              <a:ea typeface="+mn-ea"/>
              <a:cs typeface="Tahoma"/>
              <a:sym typeface="Arial"/>
            </a:endParaRPr>
          </a:p>
        </p:txBody>
      </p:sp>
      <p:sp>
        <p:nvSpPr>
          <p:cNvPr id="11" name="object 8">
            <a:extLst>
              <a:ext uri="{FF2B5EF4-FFF2-40B4-BE49-F238E27FC236}">
                <a16:creationId xmlns:a16="http://schemas.microsoft.com/office/drawing/2014/main" id="{929A1A39-7808-23C5-1FFE-3D2FC2A6CFCF}"/>
              </a:ext>
            </a:extLst>
          </p:cNvPr>
          <p:cNvSpPr/>
          <p:nvPr/>
        </p:nvSpPr>
        <p:spPr>
          <a:xfrm>
            <a:off x="855854" y="3142455"/>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2" name="object 9">
            <a:extLst>
              <a:ext uri="{FF2B5EF4-FFF2-40B4-BE49-F238E27FC236}">
                <a16:creationId xmlns:a16="http://schemas.microsoft.com/office/drawing/2014/main" id="{12D160BB-1E77-4BE7-847D-96573F8A25BA}"/>
              </a:ext>
            </a:extLst>
          </p:cNvPr>
          <p:cNvSpPr/>
          <p:nvPr/>
        </p:nvSpPr>
        <p:spPr>
          <a:xfrm>
            <a:off x="855854" y="3390517"/>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3" name="object 10">
            <a:extLst>
              <a:ext uri="{FF2B5EF4-FFF2-40B4-BE49-F238E27FC236}">
                <a16:creationId xmlns:a16="http://schemas.microsoft.com/office/drawing/2014/main" id="{421230DB-C721-8B8E-79DF-3C80740CD8A9}"/>
              </a:ext>
            </a:extLst>
          </p:cNvPr>
          <p:cNvSpPr/>
          <p:nvPr/>
        </p:nvSpPr>
        <p:spPr>
          <a:xfrm>
            <a:off x="855854" y="3813442"/>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4" name="object 11">
            <a:extLst>
              <a:ext uri="{FF2B5EF4-FFF2-40B4-BE49-F238E27FC236}">
                <a16:creationId xmlns:a16="http://schemas.microsoft.com/office/drawing/2014/main" id="{C94069A2-F0B2-45FC-62AF-5EF7E56FE357}"/>
              </a:ext>
            </a:extLst>
          </p:cNvPr>
          <p:cNvSpPr/>
          <p:nvPr/>
        </p:nvSpPr>
        <p:spPr>
          <a:xfrm>
            <a:off x="855854" y="4236368"/>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cs typeface="Arial"/>
              <a:sym typeface="Arial"/>
            </a:endParaRPr>
          </a:p>
        </p:txBody>
      </p:sp>
      <p:sp>
        <p:nvSpPr>
          <p:cNvPr id="15" name="object 12">
            <a:extLst>
              <a:ext uri="{FF2B5EF4-FFF2-40B4-BE49-F238E27FC236}">
                <a16:creationId xmlns:a16="http://schemas.microsoft.com/office/drawing/2014/main" id="{F4246CE0-0916-C60F-099C-98B6A8809EE9}"/>
              </a:ext>
            </a:extLst>
          </p:cNvPr>
          <p:cNvSpPr txBox="1"/>
          <p:nvPr/>
        </p:nvSpPr>
        <p:spPr>
          <a:xfrm>
            <a:off x="959100" y="3081449"/>
            <a:ext cx="4076949" cy="1418516"/>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897" b="0" i="0" u="none" strike="noStrike" kern="1200" cap="none" spc="35" normalizeH="0" baseline="0" noProof="0">
                <a:ln>
                  <a:noFill/>
                </a:ln>
                <a:solidFill>
                  <a:prstClr val="black"/>
                </a:solidFill>
                <a:effectLst/>
                <a:uLnTx/>
                <a:uFillTx/>
                <a:latin typeface="+mn-lt"/>
                <a:ea typeface="+mn-ea"/>
                <a:cs typeface="Tahoma"/>
                <a:sym typeface="Arial"/>
              </a:rPr>
              <a:t>Gain</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1" i="0" u="none" strike="noStrike" kern="1200" cap="none" spc="19" normalizeH="0" baseline="0" noProof="0">
                <a:ln>
                  <a:noFill/>
                </a:ln>
                <a:effectLst/>
                <a:uLnTx/>
                <a:uFillTx/>
                <a:latin typeface="+mn-lt"/>
                <a:ea typeface="+mn-ea"/>
                <a:cs typeface="Arial"/>
                <a:sym typeface="Arial"/>
              </a:rPr>
              <a:t>essential</a:t>
            </a:r>
            <a:r>
              <a:rPr kumimoji="0" sz="897" b="1" i="0" u="none" strike="noStrike" kern="1200" cap="none" spc="-19" normalizeH="0" baseline="0" noProof="0">
                <a:ln>
                  <a:noFill/>
                </a:ln>
                <a:effectLst/>
                <a:uLnTx/>
                <a:uFillTx/>
                <a:latin typeface="+mn-lt"/>
                <a:ea typeface="+mn-ea"/>
                <a:cs typeface="Arial"/>
                <a:sym typeface="Arial"/>
              </a:rPr>
              <a:t> </a:t>
            </a:r>
            <a:r>
              <a:rPr kumimoji="0" sz="897" b="1" i="0" u="none" strike="noStrike" kern="1200" cap="none" spc="16" normalizeH="0" baseline="0" noProof="0">
                <a:ln>
                  <a:noFill/>
                </a:ln>
                <a:effectLst/>
                <a:uLnTx/>
                <a:uFillTx/>
                <a:latin typeface="+mn-lt"/>
                <a:ea typeface="+mn-ea"/>
                <a:cs typeface="Arial"/>
                <a:sym typeface="Arial"/>
              </a:rPr>
              <a:t>insight</a:t>
            </a:r>
            <a:r>
              <a:rPr kumimoji="0" sz="897" b="1" i="0" u="none" strike="noStrike" kern="1200" cap="none" spc="-16" normalizeH="0" baseline="0" noProof="0">
                <a:ln>
                  <a:noFill/>
                </a:ln>
                <a:effectLst/>
                <a:uLnTx/>
                <a:uFillTx/>
                <a:latin typeface="+mn-lt"/>
                <a:ea typeface="+mn-ea"/>
                <a:cs typeface="Arial"/>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by</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19" normalizeH="0" baseline="0" noProof="0">
                <a:ln>
                  <a:noFill/>
                </a:ln>
                <a:solidFill>
                  <a:prstClr val="black"/>
                </a:solidFill>
                <a:effectLst/>
                <a:uLnTx/>
                <a:uFillTx/>
                <a:latin typeface="+mn-lt"/>
                <a:ea typeface="+mn-ea"/>
                <a:cs typeface="Tahoma"/>
                <a:sym typeface="Arial"/>
              </a:rPr>
              <a:t>easily</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26" normalizeH="0" baseline="0" noProof="0">
                <a:ln>
                  <a:noFill/>
                </a:ln>
                <a:solidFill>
                  <a:prstClr val="black"/>
                </a:solidFill>
                <a:effectLst/>
                <a:uLnTx/>
                <a:uFillTx/>
                <a:latin typeface="+mn-lt"/>
                <a:ea typeface="+mn-ea"/>
                <a:cs typeface="Tahoma"/>
                <a:sym typeface="Arial"/>
              </a:rPr>
              <a:t>identifying</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sentiment</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42" normalizeH="0" baseline="0" noProof="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trends</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over</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time</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a:p>
            <a:pPr marL="8139" marR="3256" lvl="0" indent="0" algn="l" defTabSz="586039" rtl="0" eaLnBrk="1" fontAlgn="auto" latinLnBrk="0" hangingPunct="1">
              <a:lnSpc>
                <a:spcPct val="127899"/>
              </a:lnSpc>
              <a:spcBef>
                <a:spcPts val="577"/>
              </a:spcBef>
              <a:spcAft>
                <a:spcPts val="0"/>
              </a:spcAft>
              <a:buClrTx/>
              <a:buSzTx/>
              <a:buFont typeface="Arial"/>
              <a:buNone/>
              <a:tabLst/>
              <a:defRPr/>
            </a:pPr>
            <a:r>
              <a:rPr kumimoji="0" sz="897" b="0" i="0" u="none" strike="noStrike" kern="1200" cap="none" spc="26" normalizeH="0" baseline="0" noProof="0">
                <a:ln>
                  <a:noFill/>
                </a:ln>
                <a:solidFill>
                  <a:prstClr val="black"/>
                </a:solidFill>
                <a:effectLst/>
                <a:uLnTx/>
                <a:uFillTx/>
                <a:latin typeface="+mn-lt"/>
                <a:ea typeface="+mn-ea"/>
                <a:cs typeface="Tahoma"/>
                <a:sym typeface="Arial"/>
              </a:rPr>
              <a:t>Calculate</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your</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1" i="0" u="none" strike="noStrike" kern="1200" cap="none" spc="35" normalizeH="0" baseline="0" noProof="0">
                <a:ln>
                  <a:noFill/>
                </a:ln>
                <a:effectLst/>
                <a:uLnTx/>
                <a:uFillTx/>
                <a:latin typeface="+mn-lt"/>
                <a:ea typeface="+mn-ea"/>
                <a:cs typeface="Arial"/>
                <a:sym typeface="Arial"/>
              </a:rPr>
              <a:t>earned</a:t>
            </a:r>
            <a:r>
              <a:rPr kumimoji="0" sz="897" b="1" i="0" u="none" strike="noStrike" kern="1200" cap="none" spc="-16" normalizeH="0" baseline="0" noProof="0">
                <a:ln>
                  <a:noFill/>
                </a:ln>
                <a:effectLst/>
                <a:uLnTx/>
                <a:uFillTx/>
                <a:latin typeface="+mn-lt"/>
                <a:ea typeface="+mn-ea"/>
                <a:cs typeface="Arial"/>
                <a:sym typeface="Arial"/>
              </a:rPr>
              <a:t> </a:t>
            </a:r>
            <a:r>
              <a:rPr kumimoji="0" sz="897" b="1" i="0" u="none" strike="noStrike" kern="1200" cap="none" spc="38" normalizeH="0" baseline="0" noProof="0">
                <a:ln>
                  <a:noFill/>
                </a:ln>
                <a:effectLst/>
                <a:uLnTx/>
                <a:uFillTx/>
                <a:latin typeface="+mn-lt"/>
                <a:ea typeface="+mn-ea"/>
                <a:cs typeface="Arial"/>
                <a:sym typeface="Arial"/>
              </a:rPr>
              <a:t>media</a:t>
            </a:r>
            <a:r>
              <a:rPr kumimoji="0" sz="897" b="1" i="0" u="none" strike="noStrike" kern="1200" cap="none" spc="-16" normalizeH="0" baseline="0" noProof="0">
                <a:ln>
                  <a:noFill/>
                </a:ln>
                <a:effectLst/>
                <a:uLnTx/>
                <a:uFillTx/>
                <a:latin typeface="+mn-lt"/>
                <a:ea typeface="+mn-ea"/>
                <a:cs typeface="Arial"/>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with</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26" normalizeH="0" baseline="0" noProof="0">
                <a:ln>
                  <a:noFill/>
                </a:ln>
                <a:solidFill>
                  <a:prstClr val="black"/>
                </a:solidFill>
                <a:effectLst/>
                <a:uLnTx/>
                <a:uFillTx/>
                <a:latin typeface="+mn-lt"/>
                <a:ea typeface="+mn-ea"/>
                <a:cs typeface="Tahoma"/>
                <a:sym typeface="Arial"/>
              </a:rPr>
              <a:t>publicity</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26" normalizeH="0" baseline="0" noProof="0">
                <a:ln>
                  <a:noFill/>
                </a:ln>
                <a:solidFill>
                  <a:prstClr val="black"/>
                </a:solidFill>
                <a:effectLst/>
                <a:uLnTx/>
                <a:uFillTx/>
                <a:latin typeface="+mn-lt"/>
                <a:ea typeface="+mn-ea"/>
                <a:cs typeface="Tahoma"/>
                <a:sym typeface="Arial"/>
              </a:rPr>
              <a:t>value</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graphs</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42" normalizeH="0" baseline="0" noProof="0">
                <a:ln>
                  <a:noFill/>
                </a:ln>
                <a:solidFill>
                  <a:prstClr val="black"/>
                </a:solidFill>
                <a:effectLst/>
                <a:uLnTx/>
                <a:uFillTx/>
                <a:latin typeface="+mn-lt"/>
                <a:ea typeface="+mn-ea"/>
                <a:cs typeface="Tahoma"/>
                <a:sym typeface="Arial"/>
              </a:rPr>
              <a:t>and</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chart</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coverage</a:t>
            </a:r>
            <a:r>
              <a:rPr kumimoji="0" lang="en-IN" sz="897" b="0" i="0" u="none" strike="noStrike" kern="1200" cap="none" spc="22" normalizeH="0" baseline="0" noProof="0">
                <a:ln>
                  <a:noFill/>
                </a:ln>
                <a:solidFill>
                  <a:prstClr val="black"/>
                </a:solidFill>
                <a:effectLst/>
                <a:uLnTx/>
                <a:uFillTx/>
                <a:latin typeface="+mn-lt"/>
                <a:ea typeface="+mn-ea"/>
                <a:cs typeface="Tahoma"/>
                <a:sym typeface="Arial"/>
              </a:rPr>
              <a:t> </a:t>
            </a:r>
            <a:r>
              <a:rPr kumimoji="0" sz="897" b="0" i="0" u="none" strike="noStrike" kern="1200" cap="none" spc="51" normalizeH="0" baseline="0" noProof="0">
                <a:ln>
                  <a:noFill/>
                </a:ln>
                <a:solidFill>
                  <a:prstClr val="black"/>
                </a:solidFill>
                <a:effectLst/>
                <a:uLnTx/>
                <a:uFillTx/>
                <a:latin typeface="+mn-lt"/>
                <a:ea typeface="+mn-ea"/>
                <a:cs typeface="Tahoma"/>
                <a:sym typeface="Arial"/>
              </a:rPr>
              <a:t>on</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density</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45" normalizeH="0" baseline="0" noProof="0">
                <a:ln>
                  <a:noFill/>
                </a:ln>
                <a:solidFill>
                  <a:prstClr val="black"/>
                </a:solidFill>
                <a:effectLst/>
                <a:uLnTx/>
                <a:uFillTx/>
                <a:latin typeface="+mn-lt"/>
                <a:ea typeface="+mn-ea"/>
                <a:cs typeface="Tahoma"/>
                <a:sym typeface="Arial"/>
              </a:rPr>
              <a:t>maps</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42" normalizeH="0" baseline="0" noProof="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45" normalizeH="0" baseline="0" noProof="0">
                <a:ln>
                  <a:noFill/>
                </a:ln>
                <a:solidFill>
                  <a:prstClr val="black"/>
                </a:solidFill>
                <a:effectLst/>
                <a:uLnTx/>
                <a:uFillTx/>
                <a:latin typeface="+mn-lt"/>
                <a:ea typeface="+mn-ea"/>
                <a:cs typeface="Tahoma"/>
                <a:sym typeface="Arial"/>
              </a:rPr>
              <a:t>word</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clouds</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a:p>
            <a:pPr marL="8139" marR="17093" lvl="0" indent="0" algn="l" defTabSz="586039" rtl="0" eaLnBrk="1" fontAlgn="auto" latinLnBrk="0" hangingPunct="1">
              <a:lnSpc>
                <a:spcPct val="127899"/>
              </a:lnSpc>
              <a:spcBef>
                <a:spcPts val="577"/>
              </a:spcBef>
              <a:spcAft>
                <a:spcPts val="0"/>
              </a:spcAft>
              <a:buClrTx/>
              <a:buSzTx/>
              <a:buFont typeface="Arial"/>
              <a:buNone/>
              <a:tabLst/>
              <a:defRPr/>
            </a:pPr>
            <a:r>
              <a:rPr kumimoji="0" sz="897" b="0" i="0" u="none" strike="noStrike" kern="1200" cap="none" spc="38" normalizeH="0" baseline="0" noProof="0">
                <a:ln>
                  <a:noFill/>
                </a:ln>
                <a:solidFill>
                  <a:prstClr val="black"/>
                </a:solidFill>
                <a:effectLst/>
                <a:uLnTx/>
                <a:uFillTx/>
                <a:latin typeface="+mn-lt"/>
                <a:ea typeface="+mn-ea"/>
                <a:cs typeface="Tahoma"/>
                <a:sym typeface="Arial"/>
              </a:rPr>
              <a:t>Understand</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the</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context</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of</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your</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coverage</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with</a:t>
            </a:r>
            <a:r>
              <a:rPr kumimoji="0" sz="897" b="0" i="0" u="none" strike="noStrike" kern="1200" cap="none" spc="-45" normalizeH="0" baseline="0" noProof="0">
                <a:ln>
                  <a:noFill/>
                </a:ln>
                <a:solidFill>
                  <a:prstClr val="black"/>
                </a:solidFill>
                <a:effectLst/>
                <a:uLnTx/>
                <a:uFillTx/>
                <a:latin typeface="+mn-lt"/>
                <a:ea typeface="+mn-ea"/>
                <a:cs typeface="Tahoma"/>
                <a:sym typeface="Arial"/>
              </a:rPr>
              <a:t> </a:t>
            </a:r>
            <a:r>
              <a:rPr kumimoji="0" sz="897" b="1" i="0" u="none" strike="noStrike" kern="1200" cap="none" spc="42" normalizeH="0" baseline="0" noProof="0">
                <a:ln>
                  <a:noFill/>
                </a:ln>
                <a:effectLst/>
                <a:uLnTx/>
                <a:uFillTx/>
                <a:latin typeface="+mn-lt"/>
                <a:ea typeface="+mn-ea"/>
                <a:cs typeface="Arial"/>
                <a:sym typeface="Arial"/>
              </a:rPr>
              <a:t>sentiment</a:t>
            </a:r>
            <a:r>
              <a:rPr kumimoji="0" sz="897" b="1" i="0" u="none" strike="noStrike" kern="1200" cap="none" spc="-13" normalizeH="0" baseline="0" noProof="0">
                <a:ln>
                  <a:noFill/>
                </a:ln>
                <a:effectLst/>
                <a:uLnTx/>
                <a:uFillTx/>
                <a:latin typeface="+mn-lt"/>
                <a:ea typeface="+mn-ea"/>
                <a:cs typeface="Arial"/>
                <a:sym typeface="Arial"/>
              </a:rPr>
              <a:t> </a:t>
            </a:r>
            <a:r>
              <a:rPr kumimoji="0" sz="897" b="1" i="0" u="none" strike="noStrike" kern="1200" cap="none" spc="0" normalizeH="0" baseline="0" noProof="0">
                <a:ln>
                  <a:noFill/>
                </a:ln>
                <a:effectLst/>
                <a:uLnTx/>
                <a:uFillTx/>
                <a:latin typeface="+mn-lt"/>
                <a:ea typeface="+mn-ea"/>
                <a:cs typeface="Arial"/>
                <a:sym typeface="Arial"/>
              </a:rPr>
              <a:t>analysis</a:t>
            </a:r>
            <a:r>
              <a:rPr kumimoji="0" sz="897" b="0" i="0" u="none" strike="noStrike" kern="1200" cap="none" spc="0" normalizeH="0" baseline="0" noProof="0">
                <a:ln>
                  <a:noFill/>
                </a:ln>
                <a:solidFill>
                  <a:prstClr val="black"/>
                </a:solidFill>
                <a:effectLst/>
                <a:uLnTx/>
                <a:uFillTx/>
                <a:latin typeface="+mn-lt"/>
                <a:ea typeface="+mn-ea"/>
                <a:cs typeface="Tahoma"/>
                <a:sym typeface="Arial"/>
              </a:rPr>
              <a:t>,</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26" normalizeH="0" baseline="0" noProof="0">
                <a:ln>
                  <a:noFill/>
                </a:ln>
                <a:solidFill>
                  <a:prstClr val="black"/>
                </a:solidFill>
                <a:effectLst/>
                <a:uLnTx/>
                <a:uFillTx/>
                <a:latin typeface="+mn-lt"/>
                <a:ea typeface="+mn-ea"/>
                <a:cs typeface="Tahoma"/>
                <a:sym typeface="Arial"/>
              </a:rPr>
              <a:t>publicity</a:t>
            </a:r>
            <a:r>
              <a:rPr kumimoji="0" lang="en-IN" sz="897" b="0" i="0" u="none" strike="noStrike" kern="1200" cap="none" spc="26" normalizeH="0" baseline="0" noProof="0">
                <a:ln>
                  <a:noFill/>
                </a:ln>
                <a:solidFill>
                  <a:prstClr val="black"/>
                </a:solidFill>
                <a:effectLst/>
                <a:uLnTx/>
                <a:uFillTx/>
                <a:latin typeface="+mn-lt"/>
                <a:ea typeface="+mn-ea"/>
                <a:cs typeface="Tahoma"/>
                <a:sym typeface="Arial"/>
              </a:rPr>
              <a:t> </a:t>
            </a:r>
            <a:r>
              <a:rPr kumimoji="0" sz="897" b="0" i="0" u="none" strike="noStrike" kern="1200" cap="none" spc="13" normalizeH="0" baseline="0" noProof="0">
                <a:ln>
                  <a:noFill/>
                </a:ln>
                <a:solidFill>
                  <a:prstClr val="black"/>
                </a:solidFill>
                <a:effectLst/>
                <a:uLnTx/>
                <a:uFillTx/>
                <a:latin typeface="+mn-lt"/>
                <a:ea typeface="+mn-ea"/>
                <a:cs typeface="Tahoma"/>
                <a:sym typeface="Arial"/>
              </a:rPr>
              <a:t>value,</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share</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of</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voice</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42" normalizeH="0" baseline="0" noProof="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26" normalizeH="0" baseline="0" noProof="0">
                <a:ln>
                  <a:noFill/>
                </a:ln>
                <a:solidFill>
                  <a:prstClr val="black"/>
                </a:solidFill>
                <a:effectLst/>
                <a:uLnTx/>
                <a:uFillTx/>
                <a:latin typeface="+mn-lt"/>
                <a:ea typeface="+mn-ea"/>
                <a:cs typeface="Tahoma"/>
                <a:sym typeface="Arial"/>
              </a:rPr>
              <a:t>geographic</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38" normalizeH="0" baseline="0" noProof="0">
                <a:ln>
                  <a:noFill/>
                </a:ln>
                <a:solidFill>
                  <a:prstClr val="black"/>
                </a:solidFill>
                <a:effectLst/>
                <a:uLnTx/>
                <a:uFillTx/>
                <a:latin typeface="+mn-lt"/>
                <a:ea typeface="+mn-ea"/>
                <a:cs typeface="Tahoma"/>
                <a:sym typeface="Arial"/>
              </a:rPr>
              <a:t>breakdowns</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a:p>
            <a:pPr marL="8139" marR="203486" lvl="0" indent="0" algn="l" defTabSz="586039" rtl="0" eaLnBrk="1" fontAlgn="auto" latinLnBrk="0" hangingPunct="1">
              <a:lnSpc>
                <a:spcPct val="127899"/>
              </a:lnSpc>
              <a:spcBef>
                <a:spcPts val="577"/>
              </a:spcBef>
              <a:spcAft>
                <a:spcPts val="0"/>
              </a:spcAft>
              <a:buClrTx/>
              <a:buSzTx/>
              <a:buFont typeface="Arial"/>
              <a:buNone/>
              <a:tabLst/>
              <a:defRPr/>
            </a:pPr>
            <a:r>
              <a:rPr kumimoji="0" sz="897" b="0" i="0" u="none" strike="noStrike" kern="1200" cap="none" spc="29" normalizeH="0" baseline="0" noProof="0">
                <a:ln>
                  <a:noFill/>
                </a:ln>
                <a:solidFill>
                  <a:prstClr val="black"/>
                </a:solidFill>
                <a:effectLst/>
                <a:uLnTx/>
                <a:uFillTx/>
                <a:latin typeface="+mn-lt"/>
                <a:ea typeface="+mn-ea"/>
                <a:cs typeface="Tahoma"/>
                <a:sym typeface="Arial"/>
              </a:rPr>
              <a:t>Create</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reports</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with</a:t>
            </a:r>
            <a:r>
              <a:rPr kumimoji="0" sz="897" b="0" i="0" u="none" strike="noStrike" kern="1200" cap="none" spc="-42" normalizeH="0" baseline="0" noProof="0">
                <a:ln>
                  <a:noFill/>
                </a:ln>
                <a:solidFill>
                  <a:prstClr val="black"/>
                </a:solidFill>
                <a:effectLst/>
                <a:uLnTx/>
                <a:uFillTx/>
                <a:latin typeface="+mn-lt"/>
                <a:ea typeface="+mn-ea"/>
                <a:cs typeface="Tahoma"/>
                <a:sym typeface="Arial"/>
              </a:rPr>
              <a:t> </a:t>
            </a:r>
            <a:r>
              <a:rPr kumimoji="0" sz="897" b="1" i="0" u="none" strike="noStrike" kern="1200" cap="none" spc="-6" normalizeH="0" baseline="0" noProof="0">
                <a:ln>
                  <a:noFill/>
                </a:ln>
                <a:effectLst/>
                <a:uLnTx/>
                <a:uFillTx/>
                <a:latin typeface="+mn-lt"/>
                <a:ea typeface="+mn-ea"/>
                <a:cs typeface="Arial"/>
                <a:sym typeface="Arial"/>
              </a:rPr>
              <a:t>Google</a:t>
            </a:r>
            <a:r>
              <a:rPr kumimoji="0" sz="897" b="1" i="0" u="none" strike="noStrike" kern="1200" cap="none" spc="-13" normalizeH="0" baseline="0" noProof="0">
                <a:ln>
                  <a:noFill/>
                </a:ln>
                <a:effectLst/>
                <a:uLnTx/>
                <a:uFillTx/>
                <a:latin typeface="+mn-lt"/>
                <a:ea typeface="+mn-ea"/>
                <a:cs typeface="Arial"/>
                <a:sym typeface="Arial"/>
              </a:rPr>
              <a:t> </a:t>
            </a:r>
            <a:r>
              <a:rPr kumimoji="0" sz="897" b="1" i="0" u="none" strike="noStrike" kern="1200" cap="none" spc="10" normalizeH="0" baseline="0" noProof="0">
                <a:ln>
                  <a:noFill/>
                </a:ln>
                <a:effectLst/>
                <a:uLnTx/>
                <a:uFillTx/>
                <a:latin typeface="+mn-lt"/>
                <a:ea typeface="+mn-ea"/>
                <a:cs typeface="Arial"/>
                <a:sym typeface="Arial"/>
              </a:rPr>
              <a:t>Analytics</a:t>
            </a:r>
            <a:r>
              <a:rPr kumimoji="0" sz="897" b="1" i="0" u="none" strike="noStrike" kern="1200" cap="none" spc="-13" normalizeH="0" baseline="0" noProof="0">
                <a:ln>
                  <a:noFill/>
                </a:ln>
                <a:effectLst/>
                <a:uLnTx/>
                <a:uFillTx/>
                <a:latin typeface="+mn-lt"/>
                <a:ea typeface="+mn-ea"/>
                <a:cs typeface="Arial"/>
                <a:sym typeface="Arial"/>
              </a:rPr>
              <a:t> </a:t>
            </a:r>
            <a:r>
              <a:rPr kumimoji="0" sz="897" b="1" i="0" u="none" strike="noStrike" kern="1200" cap="none" spc="38" normalizeH="0" baseline="0" noProof="0">
                <a:ln>
                  <a:noFill/>
                </a:ln>
                <a:effectLst/>
                <a:uLnTx/>
                <a:uFillTx/>
                <a:latin typeface="+mn-lt"/>
                <a:ea typeface="+mn-ea"/>
                <a:cs typeface="Arial"/>
                <a:sym typeface="Arial"/>
              </a:rPr>
              <a:t>data,</a:t>
            </a:r>
            <a:r>
              <a:rPr kumimoji="0" sz="897" b="1" i="0" u="none" strike="noStrike" kern="1200" cap="none" spc="-10" normalizeH="0" baseline="0" noProof="0">
                <a:ln>
                  <a:noFill/>
                </a:ln>
                <a:effectLst/>
                <a:uLnTx/>
                <a:uFillTx/>
                <a:latin typeface="+mn-lt"/>
                <a:ea typeface="+mn-ea"/>
                <a:cs typeface="Arial"/>
                <a:sym typeface="Arial"/>
              </a:rPr>
              <a:t> </a:t>
            </a:r>
            <a:r>
              <a:rPr kumimoji="0" sz="897" b="1" i="0" u="none" strike="noStrike" kern="1200" cap="none" spc="19" normalizeH="0" baseline="0" noProof="0">
                <a:ln>
                  <a:noFill/>
                </a:ln>
                <a:effectLst/>
                <a:uLnTx/>
                <a:uFillTx/>
                <a:latin typeface="+mn-lt"/>
                <a:ea typeface="+mn-ea"/>
                <a:cs typeface="Arial"/>
                <a:sym typeface="Arial"/>
              </a:rPr>
              <a:t>custom</a:t>
            </a:r>
            <a:r>
              <a:rPr kumimoji="0" sz="897" b="1" i="0" u="none" strike="noStrike" kern="1200" cap="none" spc="-13" normalizeH="0" baseline="0" noProof="0">
                <a:ln>
                  <a:noFill/>
                </a:ln>
                <a:effectLst/>
                <a:uLnTx/>
                <a:uFillTx/>
                <a:latin typeface="+mn-lt"/>
                <a:ea typeface="+mn-ea"/>
                <a:cs typeface="Arial"/>
                <a:sym typeface="Arial"/>
              </a:rPr>
              <a:t> </a:t>
            </a:r>
            <a:r>
              <a:rPr kumimoji="0" sz="897" b="1" i="0" u="none" strike="noStrike" kern="1200" cap="none" spc="35" normalizeH="0" baseline="0" noProof="0">
                <a:ln>
                  <a:noFill/>
                </a:ln>
                <a:effectLst/>
                <a:uLnTx/>
                <a:uFillTx/>
                <a:latin typeface="+mn-lt"/>
                <a:ea typeface="+mn-ea"/>
                <a:cs typeface="Arial"/>
                <a:sym typeface="Arial"/>
              </a:rPr>
              <a:t>templates,</a:t>
            </a:r>
            <a:r>
              <a:rPr kumimoji="0" sz="897" b="1" i="0" u="none" strike="noStrike" kern="1200" cap="none" spc="-13" normalizeH="0" baseline="0" noProof="0">
                <a:ln>
                  <a:noFill/>
                </a:ln>
                <a:effectLst/>
                <a:uLnTx/>
                <a:uFillTx/>
                <a:latin typeface="+mn-lt"/>
                <a:ea typeface="+mn-ea"/>
                <a:cs typeface="Arial"/>
                <a:sym typeface="Arial"/>
              </a:rPr>
              <a:t> </a:t>
            </a:r>
            <a:r>
              <a:rPr kumimoji="0" sz="897" b="1" i="0" u="none" strike="noStrike" kern="1200" cap="none" spc="10" normalizeH="0" baseline="0" noProof="0">
                <a:ln>
                  <a:noFill/>
                </a:ln>
                <a:effectLst/>
                <a:uLnTx/>
                <a:uFillTx/>
                <a:latin typeface="+mn-lt"/>
                <a:ea typeface="+mn-ea"/>
                <a:cs typeface="Arial"/>
                <a:sym typeface="Arial"/>
              </a:rPr>
              <a:t>graphs,</a:t>
            </a:r>
            <a:r>
              <a:rPr kumimoji="0" lang="en-IN" sz="897" b="1" i="0" u="none" strike="noStrike" kern="1200" cap="none" spc="10" normalizeH="0" baseline="0" noProof="0">
                <a:ln>
                  <a:noFill/>
                </a:ln>
                <a:effectLst/>
                <a:uLnTx/>
                <a:uFillTx/>
                <a:latin typeface="+mn-lt"/>
                <a:ea typeface="+mn-ea"/>
                <a:cs typeface="Arial"/>
                <a:sym typeface="Arial"/>
              </a:rPr>
              <a:t> </a:t>
            </a:r>
            <a:r>
              <a:rPr kumimoji="0" sz="897" b="1" i="0" u="none" strike="noStrike" kern="1200" cap="none" spc="22" normalizeH="0" baseline="0" noProof="0">
                <a:ln>
                  <a:noFill/>
                </a:ln>
                <a:effectLst/>
                <a:uLnTx/>
                <a:uFillTx/>
                <a:latin typeface="+mn-lt"/>
                <a:ea typeface="+mn-ea"/>
                <a:cs typeface="Arial"/>
                <a:sym typeface="Arial"/>
              </a:rPr>
              <a:t>charts</a:t>
            </a:r>
            <a:r>
              <a:rPr kumimoji="0" sz="897" b="1" i="0" u="none" strike="noStrike" kern="1200" cap="none" spc="-22" normalizeH="0" baseline="0" noProof="0">
                <a:ln>
                  <a:noFill/>
                </a:ln>
                <a:effectLst/>
                <a:uLnTx/>
                <a:uFillTx/>
                <a:latin typeface="+mn-lt"/>
                <a:ea typeface="+mn-ea"/>
                <a:cs typeface="Arial"/>
                <a:sym typeface="Arial"/>
              </a:rPr>
              <a:t> </a:t>
            </a:r>
            <a:r>
              <a:rPr kumimoji="0" sz="897" b="0" i="0" u="none" strike="noStrike" kern="1200" cap="none" spc="42" normalizeH="0" baseline="0" noProof="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a:ln>
                  <a:noFill/>
                </a:ln>
                <a:solidFill>
                  <a:prstClr val="black"/>
                </a:solidFill>
                <a:effectLst/>
                <a:uLnTx/>
                <a:uFillTx/>
                <a:latin typeface="+mn-lt"/>
                <a:ea typeface="+mn-ea"/>
                <a:cs typeface="Tahoma"/>
                <a:sym typeface="Arial"/>
              </a:rPr>
              <a:t> </a:t>
            </a:r>
            <a:r>
              <a:rPr kumimoji="0" sz="897" b="0" i="0" u="none" strike="noStrike" kern="1200" cap="none" spc="51" normalizeH="0" baseline="0" noProof="0">
                <a:ln>
                  <a:noFill/>
                </a:ln>
                <a:solidFill>
                  <a:prstClr val="black"/>
                </a:solidFill>
                <a:effectLst/>
                <a:uLnTx/>
                <a:uFillTx/>
                <a:latin typeface="+mn-lt"/>
                <a:ea typeface="+mn-ea"/>
                <a:cs typeface="Tahoma"/>
                <a:sym typeface="Arial"/>
              </a:rPr>
              <a:t>more</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p:txBody>
      </p:sp>
      <p:sp>
        <p:nvSpPr>
          <p:cNvPr id="16" name="object 13">
            <a:extLst>
              <a:ext uri="{FF2B5EF4-FFF2-40B4-BE49-F238E27FC236}">
                <a16:creationId xmlns:a16="http://schemas.microsoft.com/office/drawing/2014/main" id="{0D013E6E-8E25-1E6D-D72D-F8B6C5CEB830}"/>
              </a:ext>
            </a:extLst>
          </p:cNvPr>
          <p:cNvSpPr txBox="1"/>
          <p:nvPr/>
        </p:nvSpPr>
        <p:spPr>
          <a:xfrm>
            <a:off x="1074276" y="265400"/>
            <a:ext cx="687021" cy="44609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38" normalizeH="0" baseline="0" noProof="0">
                <a:ln>
                  <a:noFill/>
                </a:ln>
                <a:solidFill>
                  <a:schemeClr val="bg1"/>
                </a:solidFill>
                <a:effectLst/>
                <a:uLnTx/>
                <a:uFillTx/>
                <a:latin typeface="+mn-lt"/>
                <a:ea typeface="+mn-ea"/>
                <a:cs typeface="Arial"/>
                <a:sym typeface="Arial"/>
              </a:rPr>
              <a:t>Easy</a:t>
            </a:r>
            <a:r>
              <a:rPr kumimoji="0" lang="en-IN" sz="1282" b="1" i="0" u="none" strike="noStrike" kern="1200" cap="none" spc="-38" normalizeH="0" baseline="0" noProof="0">
                <a:ln>
                  <a:noFill/>
                </a:ln>
                <a:solidFill>
                  <a:schemeClr val="bg1"/>
                </a:solidFill>
                <a:effectLst/>
                <a:uLnTx/>
                <a:uFillTx/>
                <a:latin typeface="+mn-lt"/>
                <a:ea typeface="+mn-ea"/>
                <a:cs typeface="Arial"/>
                <a:sym typeface="Arial"/>
              </a:rPr>
              <a:t> </a:t>
            </a:r>
            <a:r>
              <a:rPr kumimoji="0" sz="1282" b="1" i="0" u="none" strike="noStrike" kern="1200" cap="none" spc="-48" normalizeH="0" baseline="0" noProof="0">
                <a:ln>
                  <a:noFill/>
                </a:ln>
                <a:solidFill>
                  <a:schemeClr val="bg1"/>
                </a:solidFill>
                <a:effectLst/>
                <a:uLnTx/>
                <a:uFillTx/>
                <a:latin typeface="+mn-lt"/>
                <a:ea typeface="+mn-ea"/>
                <a:cs typeface="Arial"/>
                <a:sym typeface="Arial"/>
              </a:rPr>
              <a:t>A</a:t>
            </a:r>
            <a:r>
              <a:rPr kumimoji="0" sz="1282" b="1" i="0" u="none" strike="noStrike" kern="1200" cap="none" spc="54" normalizeH="0" baseline="0" noProof="0">
                <a:ln>
                  <a:noFill/>
                </a:ln>
                <a:solidFill>
                  <a:schemeClr val="bg1"/>
                </a:solidFill>
                <a:effectLst/>
                <a:uLnTx/>
                <a:uFillTx/>
                <a:latin typeface="+mn-lt"/>
                <a:ea typeface="+mn-ea"/>
                <a:cs typeface="Arial"/>
                <a:sym typeface="Arial"/>
              </a:rPr>
              <a:t>na</a:t>
            </a:r>
            <a:r>
              <a:rPr kumimoji="0" sz="1282" b="1" i="0" u="none" strike="noStrike" kern="1200" cap="none" spc="29" normalizeH="0" baseline="0" noProof="0">
                <a:ln>
                  <a:noFill/>
                </a:ln>
                <a:solidFill>
                  <a:schemeClr val="bg1"/>
                </a:solidFill>
                <a:effectLst/>
                <a:uLnTx/>
                <a:uFillTx/>
                <a:latin typeface="+mn-lt"/>
                <a:ea typeface="+mn-ea"/>
                <a:cs typeface="Arial"/>
                <a:sym typeface="Arial"/>
              </a:rPr>
              <a:t>l</a:t>
            </a:r>
            <a:r>
              <a:rPr kumimoji="0" sz="1282" b="1" i="0" u="none" strike="noStrike" kern="1200" cap="none" spc="10" normalizeH="0" baseline="0" noProof="0">
                <a:ln>
                  <a:noFill/>
                </a:ln>
                <a:solidFill>
                  <a:schemeClr val="bg1"/>
                </a:solidFill>
                <a:effectLst/>
                <a:uLnTx/>
                <a:uFillTx/>
                <a:latin typeface="+mn-lt"/>
                <a:ea typeface="+mn-ea"/>
                <a:cs typeface="Arial"/>
                <a:sym typeface="Arial"/>
              </a:rPr>
              <a:t>y</a:t>
            </a:r>
            <a:r>
              <a:rPr kumimoji="0" sz="1282" b="1" i="0" u="none" strike="noStrike" kern="1200" cap="none" spc="-80" normalizeH="0" baseline="0" noProof="0">
                <a:ln>
                  <a:noFill/>
                </a:ln>
                <a:solidFill>
                  <a:schemeClr val="bg1"/>
                </a:solidFill>
                <a:effectLst/>
                <a:uLnTx/>
                <a:uFillTx/>
                <a:latin typeface="+mn-lt"/>
                <a:ea typeface="+mn-ea"/>
                <a:cs typeface="Arial"/>
                <a:sym typeface="Arial"/>
              </a:rPr>
              <a:t>s</a:t>
            </a:r>
            <a:r>
              <a:rPr kumimoji="0" sz="1282" b="1" i="0" u="none" strike="noStrike" kern="1200" cap="none" spc="29" normalizeH="0" baseline="0" noProof="0">
                <a:ln>
                  <a:noFill/>
                </a:ln>
                <a:solidFill>
                  <a:schemeClr val="bg1"/>
                </a:solidFill>
                <a:effectLst/>
                <a:uLnTx/>
                <a:uFillTx/>
                <a:latin typeface="+mn-lt"/>
                <a:ea typeface="+mn-ea"/>
                <a:cs typeface="Arial"/>
                <a:sym typeface="Arial"/>
              </a:rPr>
              <a:t>i</a:t>
            </a:r>
            <a:r>
              <a:rPr kumimoji="0" sz="1282" b="1" i="0" u="none" strike="noStrike" kern="1200" cap="none" spc="-77" normalizeH="0" baseline="0" noProof="0">
                <a:ln>
                  <a:noFill/>
                </a:ln>
                <a:solidFill>
                  <a:schemeClr val="bg1"/>
                </a:solidFill>
                <a:effectLst/>
                <a:uLnTx/>
                <a:uFillTx/>
                <a:latin typeface="+mn-lt"/>
                <a:ea typeface="+mn-ea"/>
                <a:cs typeface="Arial"/>
                <a:sym typeface="Arial"/>
              </a:rPr>
              <a:t>s</a:t>
            </a:r>
            <a:endParaRPr kumimoji="0" sz="1282" b="0" i="0" u="none" strike="noStrike" kern="1200" cap="none" spc="0" normalizeH="0" baseline="0" noProof="0">
              <a:ln>
                <a:noFill/>
              </a:ln>
              <a:solidFill>
                <a:schemeClr val="bg1"/>
              </a:solidFill>
              <a:effectLst/>
              <a:uLnTx/>
              <a:uFillTx/>
              <a:latin typeface="+mn-lt"/>
              <a:ea typeface="+mn-ea"/>
              <a:cs typeface="Arial"/>
              <a:sym typeface="Arial"/>
            </a:endParaRPr>
          </a:p>
        </p:txBody>
      </p:sp>
      <p:grpSp>
        <p:nvGrpSpPr>
          <p:cNvPr id="18" name="object 15">
            <a:extLst>
              <a:ext uri="{FF2B5EF4-FFF2-40B4-BE49-F238E27FC236}">
                <a16:creationId xmlns:a16="http://schemas.microsoft.com/office/drawing/2014/main" id="{D60F1FDA-60D8-8E38-1674-23A81A2BA033}"/>
              </a:ext>
            </a:extLst>
          </p:cNvPr>
          <p:cNvGrpSpPr/>
          <p:nvPr/>
        </p:nvGrpSpPr>
        <p:grpSpPr>
          <a:xfrm>
            <a:off x="598266" y="6348742"/>
            <a:ext cx="4843335" cy="445261"/>
            <a:chOff x="0" y="9993028"/>
            <a:chExt cx="7556500" cy="694690"/>
          </a:xfrm>
        </p:grpSpPr>
        <p:pic>
          <p:nvPicPr>
            <p:cNvPr id="19" name="object 16">
              <a:extLst>
                <a:ext uri="{FF2B5EF4-FFF2-40B4-BE49-F238E27FC236}">
                  <a16:creationId xmlns:a16="http://schemas.microsoft.com/office/drawing/2014/main" id="{45872C28-4D8E-3C1C-33D0-D11E0BC10F21}"/>
                </a:ext>
              </a:extLst>
            </p:cNvPr>
            <p:cNvPicPr/>
            <p:nvPr/>
          </p:nvPicPr>
          <p:blipFill>
            <a:blip r:embed="rId10" cstate="print"/>
            <a:stretch>
              <a:fillRect/>
            </a:stretch>
          </p:blipFill>
          <p:spPr>
            <a:xfrm>
              <a:off x="139710" y="10087984"/>
              <a:ext cx="1570305" cy="494884"/>
            </a:xfrm>
            <a:prstGeom prst="rect">
              <a:avLst/>
            </a:prstGeom>
          </p:spPr>
        </p:pic>
        <p:sp>
          <p:nvSpPr>
            <p:cNvPr id="20" name="object 17">
              <a:extLst>
                <a:ext uri="{FF2B5EF4-FFF2-40B4-BE49-F238E27FC236}">
                  <a16:creationId xmlns:a16="http://schemas.microsoft.com/office/drawing/2014/main" id="{D25D35A7-D28F-B417-3566-128F443201BD}"/>
                </a:ext>
              </a:extLst>
            </p:cNvPr>
            <p:cNvSpPr/>
            <p:nvPr/>
          </p:nvSpPr>
          <p:spPr>
            <a:xfrm>
              <a:off x="0" y="9993028"/>
              <a:ext cx="7556500" cy="694690"/>
            </a:xfrm>
            <a:custGeom>
              <a:avLst/>
              <a:gdLst/>
              <a:ahLst/>
              <a:cxnLst/>
              <a:rect l="l" t="t" r="r" b="b"/>
              <a:pathLst>
                <a:path w="7556500" h="694690">
                  <a:moveTo>
                    <a:pt x="7555991" y="694562"/>
                  </a:moveTo>
                  <a:lnTo>
                    <a:pt x="0" y="694562"/>
                  </a:lnTo>
                  <a:lnTo>
                    <a:pt x="0" y="0"/>
                  </a:lnTo>
                  <a:lnTo>
                    <a:pt x="7555991" y="0"/>
                  </a:lnTo>
                  <a:lnTo>
                    <a:pt x="7555991" y="694562"/>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cs typeface="Arial"/>
                <a:sym typeface="Arial"/>
              </a:endParaRPr>
            </a:p>
          </p:txBody>
        </p:sp>
        <p:pic>
          <p:nvPicPr>
            <p:cNvPr id="23" name="object 20">
              <a:extLst>
                <a:ext uri="{FF2B5EF4-FFF2-40B4-BE49-F238E27FC236}">
                  <a16:creationId xmlns:a16="http://schemas.microsoft.com/office/drawing/2014/main" id="{684B5DD7-69AB-A35C-24B8-3C3496A2CE7F}"/>
                </a:ext>
              </a:extLst>
            </p:cNvPr>
            <p:cNvPicPr/>
            <p:nvPr/>
          </p:nvPicPr>
          <p:blipFill>
            <a:blip r:embed="rId11" cstate="print"/>
            <a:stretch>
              <a:fillRect/>
            </a:stretch>
          </p:blipFill>
          <p:spPr>
            <a:xfrm>
              <a:off x="266953" y="10086632"/>
              <a:ext cx="1398999" cy="475850"/>
            </a:xfrm>
            <a:prstGeom prst="rect">
              <a:avLst/>
            </a:prstGeom>
          </p:spPr>
        </p:pic>
      </p:grpSp>
      <p:sp>
        <p:nvSpPr>
          <p:cNvPr id="25" name="object 22">
            <a:extLst>
              <a:ext uri="{FF2B5EF4-FFF2-40B4-BE49-F238E27FC236}">
                <a16:creationId xmlns:a16="http://schemas.microsoft.com/office/drawing/2014/main" id="{45FC752A-6CEB-8953-B7AC-9B4F2E221169}"/>
              </a:ext>
            </a:extLst>
          </p:cNvPr>
          <p:cNvSpPr txBox="1"/>
          <p:nvPr/>
        </p:nvSpPr>
        <p:spPr>
          <a:xfrm>
            <a:off x="2130154" y="6476910"/>
            <a:ext cx="3095258" cy="181717"/>
          </a:xfrm>
          <a:prstGeom prst="rect">
            <a:avLst/>
          </a:prstGeom>
        </p:spPr>
        <p:txBody>
          <a:bodyPr vert="horz" wrap="square" lIns="0" tIns="8954" rIns="0" bIns="0" rtlCol="0">
            <a:spAutoFit/>
          </a:bodyPr>
          <a:lstStyle/>
          <a:p>
            <a:pPr marL="0" marR="0" lvl="0" indent="0" algn="l" defTabSz="586039" rtl="0" eaLnBrk="1" fontAlgn="auto" latinLnBrk="0" hangingPunct="1">
              <a:lnSpc>
                <a:spcPct val="100000"/>
              </a:lnSpc>
              <a:spcBef>
                <a:spcPts val="70"/>
              </a:spcBef>
              <a:spcAft>
                <a:spcPts val="0"/>
              </a:spcAft>
              <a:buClrTx/>
              <a:buSzTx/>
              <a:buFont typeface="Arial"/>
              <a:buNone/>
              <a:tabLst/>
              <a:defRPr/>
            </a:pPr>
            <a:r>
              <a:rPr kumimoji="0" sz="1122" b="0" i="0" u="none" strike="noStrike" kern="1200" cap="none" spc="6" normalizeH="0" baseline="0" noProof="0">
                <a:ln>
                  <a:noFill/>
                </a:ln>
                <a:solidFill>
                  <a:schemeClr val="bg1"/>
                </a:solidFill>
                <a:effectLst/>
                <a:uLnTx/>
                <a:uFillTx/>
                <a:latin typeface="+mn-lt"/>
                <a:ea typeface="+mn-ea"/>
                <a:cs typeface="Tahoma"/>
                <a:sym typeface="Arial"/>
              </a:rPr>
              <a:t>212.398.1141</a:t>
            </a:r>
            <a:r>
              <a:rPr kumimoji="0" lang="en-US" sz="1122" b="0" i="0" u="none" strike="noStrike" kern="1200" cap="none" spc="6" normalizeH="0" baseline="0" noProof="0">
                <a:ln>
                  <a:noFill/>
                </a:ln>
                <a:solidFill>
                  <a:schemeClr val="bg1"/>
                </a:solidFill>
                <a:effectLst/>
                <a:uLnTx/>
                <a:uFillTx/>
                <a:latin typeface="+mn-lt"/>
                <a:ea typeface="+mn-ea"/>
                <a:cs typeface="Tahoma"/>
                <a:sym typeface="Arial"/>
              </a:rPr>
              <a:t>   </a:t>
            </a:r>
            <a:r>
              <a:rPr kumimoji="0" sz="1122" b="0" i="0" u="none" strike="noStrike" kern="1200" cap="none" spc="6" normalizeH="0" baseline="0" noProof="0">
                <a:ln>
                  <a:noFill/>
                </a:ln>
                <a:solidFill>
                  <a:schemeClr val="bg1"/>
                </a:solidFill>
                <a:effectLst/>
                <a:uLnTx/>
                <a:uFillTx/>
                <a:latin typeface="+mn-lt"/>
                <a:ea typeface="+mn-ea"/>
                <a:cs typeface="Tahoma"/>
                <a:sym typeface="Arial"/>
                <a:hlinkClick r:id="rId12">
                  <a:extLst>
                    <a:ext uri="{A12FA001-AC4F-418D-AE19-62706E023703}">
                      <ahyp:hlinkClr xmlns:ahyp="http://schemas.microsoft.com/office/drawing/2018/hyperlinkcolor" val="tx"/>
                    </a:ext>
                  </a:extLst>
                </a:hlinkClick>
              </a:rPr>
              <a:t>www.criticalmention.com</a:t>
            </a:r>
            <a:endParaRPr kumimoji="0" sz="1122" b="0" i="0" u="none" strike="noStrike" kern="1200" cap="none" spc="0" normalizeH="0" baseline="0" noProof="0">
              <a:ln>
                <a:noFill/>
              </a:ln>
              <a:solidFill>
                <a:schemeClr val="bg1"/>
              </a:solidFill>
              <a:effectLst/>
              <a:uLnTx/>
              <a:uFillTx/>
              <a:latin typeface="+mn-lt"/>
              <a:ea typeface="+mn-ea"/>
              <a:cs typeface="Tahoma"/>
              <a:sym typeface="Arial"/>
            </a:endParaRPr>
          </a:p>
        </p:txBody>
      </p:sp>
      <p:pic>
        <p:nvPicPr>
          <p:cNvPr id="27" name="object 2">
            <a:extLst>
              <a:ext uri="{FF2B5EF4-FFF2-40B4-BE49-F238E27FC236}">
                <a16:creationId xmlns:a16="http://schemas.microsoft.com/office/drawing/2014/main" id="{80F14B77-73B6-E441-16F4-D73319574079}"/>
              </a:ext>
            </a:extLst>
          </p:cNvPr>
          <p:cNvPicPr/>
          <p:nvPr/>
        </p:nvPicPr>
        <p:blipFill>
          <a:blip r:embed="rId13" cstate="print"/>
          <a:stretch>
            <a:fillRect/>
          </a:stretch>
        </p:blipFill>
        <p:spPr>
          <a:xfrm>
            <a:off x="6737431" y="63997"/>
            <a:ext cx="2367394" cy="812510"/>
          </a:xfrm>
          <a:prstGeom prst="rect">
            <a:avLst/>
          </a:prstGeom>
        </p:spPr>
      </p:pic>
      <p:pic>
        <p:nvPicPr>
          <p:cNvPr id="28" name="object 3">
            <a:extLst>
              <a:ext uri="{FF2B5EF4-FFF2-40B4-BE49-F238E27FC236}">
                <a16:creationId xmlns:a16="http://schemas.microsoft.com/office/drawing/2014/main" id="{AAA9C098-8606-F13F-9E77-3C552912742B}"/>
              </a:ext>
            </a:extLst>
          </p:cNvPr>
          <p:cNvPicPr/>
          <p:nvPr/>
        </p:nvPicPr>
        <p:blipFill>
          <a:blip r:embed="rId14" cstate="print"/>
          <a:stretch>
            <a:fillRect/>
          </a:stretch>
        </p:blipFill>
        <p:spPr>
          <a:xfrm>
            <a:off x="6948631" y="943517"/>
            <a:ext cx="40880" cy="40880"/>
          </a:xfrm>
          <a:prstGeom prst="rect">
            <a:avLst/>
          </a:prstGeom>
        </p:spPr>
      </p:pic>
      <p:sp>
        <p:nvSpPr>
          <p:cNvPr id="29" name="object 4">
            <a:extLst>
              <a:ext uri="{FF2B5EF4-FFF2-40B4-BE49-F238E27FC236}">
                <a16:creationId xmlns:a16="http://schemas.microsoft.com/office/drawing/2014/main" id="{E305663F-F20C-C097-CF40-813CDD6E4544}"/>
              </a:ext>
            </a:extLst>
          </p:cNvPr>
          <p:cNvSpPr txBox="1"/>
          <p:nvPr/>
        </p:nvSpPr>
        <p:spPr>
          <a:xfrm>
            <a:off x="7080251" y="851850"/>
            <a:ext cx="1939369" cy="68423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0" normalizeH="0" baseline="0" noProof="0">
                <a:ln>
                  <a:noFill/>
                </a:ln>
                <a:solidFill>
                  <a:prstClr val="black"/>
                </a:solidFill>
                <a:effectLst/>
                <a:uLnTx/>
                <a:uFillTx/>
                <a:latin typeface="+mn-lt"/>
                <a:ea typeface="+mn-ea"/>
                <a:cs typeface="Tahoma"/>
                <a:sym typeface="Arial"/>
              </a:rPr>
              <a:t>Every </a:t>
            </a:r>
            <a:r>
              <a:rPr kumimoji="0" sz="897" b="0" i="0" u="none" strike="noStrike" kern="1200" cap="none" spc="32" normalizeH="0" baseline="0" noProof="0">
                <a:ln>
                  <a:noFill/>
                </a:ln>
                <a:solidFill>
                  <a:prstClr val="black"/>
                </a:solidFill>
                <a:effectLst/>
                <a:uLnTx/>
                <a:uFillTx/>
                <a:latin typeface="+mn-lt"/>
                <a:ea typeface="+mn-ea"/>
                <a:cs typeface="Tahoma"/>
                <a:sym typeface="Arial"/>
              </a:rPr>
              <a:t>user </a:t>
            </a:r>
            <a:r>
              <a:rPr kumimoji="0" sz="897" b="0" i="0" u="none" strike="noStrike" kern="1200" cap="none" spc="22" normalizeH="0" baseline="0" noProof="0">
                <a:ln>
                  <a:noFill/>
                </a:ln>
                <a:solidFill>
                  <a:prstClr val="black"/>
                </a:solidFill>
                <a:effectLst/>
                <a:uLnTx/>
                <a:uFillTx/>
                <a:latin typeface="+mn-lt"/>
                <a:ea typeface="+mn-ea"/>
                <a:cs typeface="Tahoma"/>
                <a:sym typeface="Arial"/>
              </a:rPr>
              <a:t>is </a:t>
            </a:r>
            <a:r>
              <a:rPr kumimoji="0" sz="897" b="0" i="0" u="none" strike="noStrike" kern="1200" cap="none" spc="26" normalizeH="0" baseline="0" noProof="0">
                <a:ln>
                  <a:noFill/>
                </a:ln>
                <a:solidFill>
                  <a:prstClr val="black"/>
                </a:solidFill>
                <a:effectLst/>
                <a:uLnTx/>
                <a:uFillTx/>
                <a:latin typeface="+mn-lt"/>
                <a:ea typeface="+mn-ea"/>
                <a:cs typeface="Tahoma"/>
                <a:sym typeface="Arial"/>
              </a:rPr>
              <a:t>assigned a </a:t>
            </a:r>
            <a:r>
              <a:rPr kumimoji="0" sz="897" b="0" i="0" u="none" strike="noStrike" kern="1200" cap="none" spc="29" normalizeH="0" baseline="0" noProof="0">
                <a:ln>
                  <a:noFill/>
                </a:ln>
                <a:solidFill>
                  <a:prstClr val="black"/>
                </a:solidFill>
                <a:effectLst/>
                <a:uLnTx/>
                <a:uFillTx/>
                <a:latin typeface="+mn-lt"/>
                <a:ea typeface="+mn-ea"/>
                <a:cs typeface="Tahoma"/>
                <a:sym typeface="Arial"/>
              </a:rPr>
              <a:t>dedicated</a:t>
            </a:r>
            <a:r>
              <a:rPr kumimoji="0" lang="en-IN" sz="897" b="0" i="0" u="none" strike="noStrike" kern="1200" cap="none" spc="29"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account </a:t>
            </a:r>
            <a:r>
              <a:rPr kumimoji="0" sz="897" b="0" i="0" u="none" strike="noStrike" kern="1200" cap="none" spc="32" normalizeH="0" baseline="0" noProof="0">
                <a:ln>
                  <a:noFill/>
                </a:ln>
                <a:solidFill>
                  <a:prstClr val="black"/>
                </a:solidFill>
                <a:effectLst/>
                <a:uLnTx/>
                <a:uFillTx/>
                <a:latin typeface="+mn-lt"/>
                <a:ea typeface="+mn-ea"/>
                <a:cs typeface="Tahoma"/>
                <a:sym typeface="Arial"/>
              </a:rPr>
              <a:t>manager to </a:t>
            </a:r>
            <a:r>
              <a:rPr kumimoji="0" sz="897" b="0" i="0" u="none" strike="noStrike" kern="1200" cap="none" spc="29" normalizeH="0" baseline="0" noProof="0">
                <a:ln>
                  <a:noFill/>
                </a:ln>
                <a:solidFill>
                  <a:prstClr val="black"/>
                </a:solidFill>
                <a:effectLst/>
                <a:uLnTx/>
                <a:uFillTx/>
                <a:latin typeface="+mn-lt"/>
                <a:ea typeface="+mn-ea"/>
                <a:cs typeface="Tahoma"/>
                <a:sym typeface="Arial"/>
              </a:rPr>
              <a:t>customize the</a:t>
            </a:r>
            <a:r>
              <a:rPr kumimoji="0" lang="en-IN" sz="897" b="0" i="0" u="none" strike="noStrike" kern="1200" cap="none" spc="29"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platform</a:t>
            </a:r>
            <a:r>
              <a:rPr kumimoji="0" sz="897" b="0" i="0" u="none" strike="noStrike" kern="1200" cap="none" spc="-58" normalizeH="0" baseline="0" noProof="0">
                <a:ln>
                  <a:noFill/>
                </a:ln>
                <a:solidFill>
                  <a:prstClr val="black"/>
                </a:solidFill>
                <a:effectLst/>
                <a:uLnTx/>
                <a:uFillTx/>
                <a:latin typeface="+mn-lt"/>
                <a:ea typeface="+mn-ea"/>
                <a:cs typeface="Tahoma"/>
                <a:sym typeface="Arial"/>
              </a:rPr>
              <a:t> </a:t>
            </a:r>
            <a:r>
              <a:rPr kumimoji="0" sz="897" b="0" i="0" u="none" strike="noStrike" kern="1200" cap="none" spc="38" normalizeH="0" baseline="0" noProof="0">
                <a:ln>
                  <a:noFill/>
                </a:ln>
                <a:solidFill>
                  <a:prstClr val="black"/>
                </a:solidFill>
                <a:effectLst/>
                <a:uLnTx/>
                <a:uFillTx/>
                <a:latin typeface="+mn-lt"/>
                <a:ea typeface="+mn-ea"/>
                <a:cs typeface="Tahoma"/>
                <a:sym typeface="Arial"/>
              </a:rPr>
              <a:t>and</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19" normalizeH="0" baseline="0" noProof="0">
                <a:ln>
                  <a:noFill/>
                </a:ln>
                <a:solidFill>
                  <a:prstClr val="black"/>
                </a:solidFill>
                <a:effectLst/>
                <a:uLnTx/>
                <a:uFillTx/>
                <a:latin typeface="+mn-lt"/>
                <a:ea typeface="+mn-ea"/>
                <a:cs typeface="Tahoma"/>
                <a:sym typeface="Arial"/>
              </a:rPr>
              <a:t>coverage</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to</a:t>
            </a:r>
            <a:r>
              <a:rPr kumimoji="0" sz="897" b="0" i="0" u="none" strike="noStrike" kern="1200" cap="none" spc="-58"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your</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19" normalizeH="0" baseline="0" noProof="0">
                <a:ln>
                  <a:noFill/>
                </a:ln>
                <a:solidFill>
                  <a:prstClr val="black"/>
                </a:solidFill>
                <a:effectLst/>
                <a:uLnTx/>
                <a:uFillTx/>
                <a:latin typeface="+mn-lt"/>
                <a:ea typeface="+mn-ea"/>
                <a:cs typeface="Tahoma"/>
                <a:sym typeface="Arial"/>
              </a:rPr>
              <a:t>exact</a:t>
            </a:r>
            <a:r>
              <a:rPr kumimoji="0" lang="en-IN" sz="897" b="0" i="0" u="none" strike="noStrike" kern="1200" cap="none" spc="19"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specifications</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p:txBody>
      </p:sp>
      <p:pic>
        <p:nvPicPr>
          <p:cNvPr id="30" name="object 5">
            <a:extLst>
              <a:ext uri="{FF2B5EF4-FFF2-40B4-BE49-F238E27FC236}">
                <a16:creationId xmlns:a16="http://schemas.microsoft.com/office/drawing/2014/main" id="{D843803E-F88C-608E-EC01-BF6D2CB32E48}"/>
              </a:ext>
            </a:extLst>
          </p:cNvPr>
          <p:cNvPicPr/>
          <p:nvPr/>
        </p:nvPicPr>
        <p:blipFill>
          <a:blip r:embed="rId15" cstate="print"/>
          <a:stretch>
            <a:fillRect/>
          </a:stretch>
        </p:blipFill>
        <p:spPr>
          <a:xfrm>
            <a:off x="6948631" y="1802008"/>
            <a:ext cx="40880" cy="40880"/>
          </a:xfrm>
          <a:prstGeom prst="rect">
            <a:avLst/>
          </a:prstGeom>
        </p:spPr>
      </p:pic>
      <p:sp>
        <p:nvSpPr>
          <p:cNvPr id="31" name="object 6">
            <a:extLst>
              <a:ext uri="{FF2B5EF4-FFF2-40B4-BE49-F238E27FC236}">
                <a16:creationId xmlns:a16="http://schemas.microsoft.com/office/drawing/2014/main" id="{232B7529-E990-B744-511E-EDAD74CF618D}"/>
              </a:ext>
            </a:extLst>
          </p:cNvPr>
          <p:cNvSpPr txBox="1"/>
          <p:nvPr/>
        </p:nvSpPr>
        <p:spPr>
          <a:xfrm>
            <a:off x="7080251" y="1710341"/>
            <a:ext cx="1994722" cy="336323"/>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29" normalizeH="0" baseline="0" noProof="0">
                <a:ln>
                  <a:noFill/>
                </a:ln>
                <a:solidFill>
                  <a:prstClr val="black"/>
                </a:solidFill>
                <a:effectLst/>
                <a:uLnTx/>
                <a:uFillTx/>
                <a:latin typeface="+mn-lt"/>
                <a:ea typeface="+mn-ea"/>
                <a:cs typeface="Tahoma"/>
                <a:sym typeface="Arial"/>
              </a:rPr>
              <a:t>Get</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help</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26" normalizeH="0" baseline="0" noProof="0">
                <a:ln>
                  <a:noFill/>
                </a:ln>
                <a:solidFill>
                  <a:prstClr val="black"/>
                </a:solidFill>
                <a:effectLst/>
                <a:uLnTx/>
                <a:uFillTx/>
                <a:latin typeface="+mn-lt"/>
                <a:ea typeface="+mn-ea"/>
                <a:cs typeface="Tahoma"/>
                <a:sym typeface="Arial"/>
              </a:rPr>
              <a:t>finding</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clips</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38" normalizeH="0" baseline="0" noProof="0">
                <a:ln>
                  <a:noFill/>
                </a:ln>
                <a:solidFill>
                  <a:prstClr val="black"/>
                </a:solidFill>
                <a:effectLst/>
                <a:uLnTx/>
                <a:uFillTx/>
                <a:latin typeface="+mn-lt"/>
                <a:ea typeface="+mn-ea"/>
                <a:cs typeface="Tahoma"/>
                <a:sym typeface="Arial"/>
              </a:rPr>
              <a:t>and</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maximizing</a:t>
            </a:r>
            <a:r>
              <a:rPr kumimoji="0" lang="en-IN" sz="897" b="0" i="0" u="none" strike="noStrike" kern="1200" cap="none" spc="29"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the</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26" normalizeH="0" baseline="0" noProof="0">
                <a:ln>
                  <a:noFill/>
                </a:ln>
                <a:solidFill>
                  <a:prstClr val="black"/>
                </a:solidFill>
                <a:effectLst/>
                <a:uLnTx/>
                <a:uFillTx/>
                <a:latin typeface="+mn-lt"/>
                <a:ea typeface="+mn-ea"/>
                <a:cs typeface="Tahoma"/>
                <a:sym typeface="Arial"/>
              </a:rPr>
              <a:t>platform’s</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tools</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p:txBody>
      </p:sp>
      <p:pic>
        <p:nvPicPr>
          <p:cNvPr id="32" name="object 7">
            <a:extLst>
              <a:ext uri="{FF2B5EF4-FFF2-40B4-BE49-F238E27FC236}">
                <a16:creationId xmlns:a16="http://schemas.microsoft.com/office/drawing/2014/main" id="{5EFA4527-A8B4-18D9-81D5-D2C52D30ED6C}"/>
              </a:ext>
            </a:extLst>
          </p:cNvPr>
          <p:cNvPicPr/>
          <p:nvPr/>
        </p:nvPicPr>
        <p:blipFill>
          <a:blip r:embed="rId14" cstate="print"/>
          <a:stretch>
            <a:fillRect/>
          </a:stretch>
        </p:blipFill>
        <p:spPr>
          <a:xfrm>
            <a:off x="6948631" y="2317103"/>
            <a:ext cx="40880" cy="40880"/>
          </a:xfrm>
          <a:prstGeom prst="rect">
            <a:avLst/>
          </a:prstGeom>
        </p:spPr>
      </p:pic>
      <p:sp>
        <p:nvSpPr>
          <p:cNvPr id="33" name="object 8">
            <a:extLst>
              <a:ext uri="{FF2B5EF4-FFF2-40B4-BE49-F238E27FC236}">
                <a16:creationId xmlns:a16="http://schemas.microsoft.com/office/drawing/2014/main" id="{BB9AF3DE-10E6-5BA3-BABD-B118177D1B91}"/>
              </a:ext>
            </a:extLst>
          </p:cNvPr>
          <p:cNvSpPr txBox="1"/>
          <p:nvPr/>
        </p:nvSpPr>
        <p:spPr>
          <a:xfrm>
            <a:off x="7080251" y="2225436"/>
            <a:ext cx="2096472" cy="1889504"/>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0" normalizeH="0" baseline="0" noProof="0">
                <a:ln>
                  <a:noFill/>
                </a:ln>
                <a:solidFill>
                  <a:prstClr val="black"/>
                </a:solidFill>
                <a:effectLst/>
                <a:uLnTx/>
                <a:uFillTx/>
                <a:latin typeface="+mn-lt"/>
                <a:ea typeface="+mn-ea"/>
                <a:cs typeface="Tahoma"/>
                <a:sym typeface="Arial"/>
              </a:rPr>
              <a:t>Take</a:t>
            </a:r>
            <a:r>
              <a:rPr kumimoji="0" sz="897" b="0" i="0" u="none" strike="noStrike" kern="1200" cap="none" spc="-58"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advantage</a:t>
            </a:r>
            <a:r>
              <a:rPr kumimoji="0" sz="897" b="0" i="0" u="none" strike="noStrike" kern="1200" cap="none" spc="-58"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of</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unlimited</a:t>
            </a:r>
            <a:r>
              <a:rPr kumimoji="0" sz="897" b="0" i="0" u="none" strike="noStrike" kern="1200" cap="none" spc="-58"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training</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to</a:t>
            </a:r>
            <a:r>
              <a:rPr kumimoji="0" lang="en-IN" sz="897" b="0" i="0" u="none" strike="noStrike" kern="1200" cap="none" spc="32"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ensure </a:t>
            </a:r>
            <a:r>
              <a:rPr kumimoji="0" sz="897" b="0" i="0" u="none" strike="noStrike" kern="1200" cap="none" spc="32" normalizeH="0" baseline="0" noProof="0">
                <a:ln>
                  <a:noFill/>
                </a:ln>
                <a:solidFill>
                  <a:prstClr val="black"/>
                </a:solidFill>
                <a:effectLst/>
                <a:uLnTx/>
                <a:uFillTx/>
                <a:latin typeface="+mn-lt"/>
                <a:ea typeface="+mn-ea"/>
                <a:cs typeface="Tahoma"/>
                <a:sym typeface="Arial"/>
              </a:rPr>
              <a:t>you </a:t>
            </a:r>
            <a:r>
              <a:rPr kumimoji="0" sz="897" b="0" i="0" u="none" strike="noStrike" kern="1200" cap="none" spc="10" normalizeH="0" baseline="0" noProof="0">
                <a:ln>
                  <a:noFill/>
                </a:ln>
                <a:solidFill>
                  <a:prstClr val="black"/>
                </a:solidFill>
                <a:effectLst/>
                <a:uLnTx/>
                <a:uFillTx/>
                <a:latin typeface="+mn-lt"/>
                <a:ea typeface="+mn-ea"/>
                <a:cs typeface="Tahoma"/>
                <a:sym typeface="Arial"/>
              </a:rPr>
              <a:t>get </a:t>
            </a:r>
            <a:r>
              <a:rPr kumimoji="0" sz="897" b="0" i="0" u="none" strike="noStrike" kern="1200" cap="none" spc="29" normalizeH="0" baseline="0" noProof="0">
                <a:ln>
                  <a:noFill/>
                </a:ln>
                <a:solidFill>
                  <a:prstClr val="black"/>
                </a:solidFill>
                <a:effectLst/>
                <a:uLnTx/>
                <a:uFillTx/>
                <a:latin typeface="+mn-lt"/>
                <a:ea typeface="+mn-ea"/>
                <a:cs typeface="Tahoma"/>
                <a:sym typeface="Arial"/>
              </a:rPr>
              <a:t>the </a:t>
            </a:r>
            <a:r>
              <a:rPr kumimoji="0" sz="897" b="0" i="0" u="none" strike="noStrike" kern="1200" cap="none" spc="42" normalizeH="0" baseline="0" noProof="0">
                <a:ln>
                  <a:noFill/>
                </a:ln>
                <a:solidFill>
                  <a:prstClr val="black"/>
                </a:solidFill>
                <a:effectLst/>
                <a:uLnTx/>
                <a:uFillTx/>
                <a:latin typeface="+mn-lt"/>
                <a:ea typeface="+mn-ea"/>
                <a:cs typeface="Tahoma"/>
                <a:sym typeface="Arial"/>
              </a:rPr>
              <a:t>most </a:t>
            </a:r>
            <a:r>
              <a:rPr kumimoji="0" sz="897" b="0" i="0" u="none" strike="noStrike" kern="1200" cap="none" spc="35" normalizeH="0" baseline="0" noProof="0">
                <a:ln>
                  <a:noFill/>
                </a:ln>
                <a:solidFill>
                  <a:prstClr val="black"/>
                </a:solidFill>
                <a:effectLst/>
                <a:uLnTx/>
                <a:uFillTx/>
                <a:latin typeface="+mn-lt"/>
                <a:ea typeface="+mn-ea"/>
                <a:cs typeface="Tahoma"/>
                <a:sym typeface="Arial"/>
              </a:rPr>
              <a:t>out </a:t>
            </a:r>
            <a:r>
              <a:rPr kumimoji="0" sz="897" b="0" i="0" u="none" strike="noStrike" kern="1200" cap="none" spc="32" normalizeH="0" baseline="0" noProof="0">
                <a:ln>
                  <a:noFill/>
                </a:ln>
                <a:solidFill>
                  <a:prstClr val="black"/>
                </a:solidFill>
                <a:effectLst/>
                <a:uLnTx/>
                <a:uFillTx/>
                <a:latin typeface="+mn-lt"/>
                <a:ea typeface="+mn-ea"/>
                <a:cs typeface="Tahoma"/>
                <a:sym typeface="Arial"/>
              </a:rPr>
              <a:t>of </a:t>
            </a:r>
            <a:r>
              <a:rPr kumimoji="0" sz="897" b="0" i="0" u="none" strike="noStrike" kern="1200" cap="none" spc="29" normalizeH="0" baseline="0" noProof="0">
                <a:ln>
                  <a:noFill/>
                </a:ln>
                <a:solidFill>
                  <a:prstClr val="black"/>
                </a:solidFill>
                <a:effectLst/>
                <a:uLnTx/>
                <a:uFillTx/>
                <a:latin typeface="+mn-lt"/>
                <a:ea typeface="+mn-ea"/>
                <a:cs typeface="Tahoma"/>
                <a:sym typeface="Arial"/>
              </a:rPr>
              <a:t>the</a:t>
            </a:r>
            <a:r>
              <a:rPr kumimoji="0" lang="en-IN" sz="897" b="0" i="0" u="none" strike="noStrike" kern="1200" cap="none" spc="29"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platform</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a:p>
            <a:pPr marL="0" marR="0" lvl="0" indent="0" algn="l" defTabSz="586039" rtl="0" eaLnBrk="1" fontAlgn="auto" latinLnBrk="0" hangingPunct="1">
              <a:lnSpc>
                <a:spcPct val="100000"/>
              </a:lnSpc>
              <a:spcBef>
                <a:spcPts val="35"/>
              </a:spcBef>
              <a:spcAft>
                <a:spcPts val="0"/>
              </a:spcAft>
              <a:buClrTx/>
              <a:buSzTx/>
              <a:buFont typeface="Arial"/>
              <a:buNone/>
              <a:tabLst/>
              <a:defRPr/>
            </a:pPr>
            <a:endParaRPr kumimoji="0" sz="1090" b="0" i="0" u="none" strike="noStrike" kern="1200" cap="none" spc="0" normalizeH="0" baseline="0" noProof="0">
              <a:ln>
                <a:noFill/>
              </a:ln>
              <a:solidFill>
                <a:prstClr val="black"/>
              </a:solidFill>
              <a:effectLst/>
              <a:uLnTx/>
              <a:uFillTx/>
              <a:latin typeface="+mn-lt"/>
              <a:ea typeface="+mn-ea"/>
              <a:cs typeface="Tahoma"/>
              <a:sym typeface="Arial"/>
            </a:endParaRPr>
          </a:p>
          <a:p>
            <a:pPr marL="8139" marR="16279" lvl="0" indent="0" algn="l" defTabSz="586039" rtl="0" eaLnBrk="1" fontAlgn="auto" latinLnBrk="0" hangingPunct="1">
              <a:lnSpc>
                <a:spcPct val="125600"/>
              </a:lnSpc>
              <a:spcBef>
                <a:spcPts val="0"/>
              </a:spcBef>
              <a:spcAft>
                <a:spcPts val="0"/>
              </a:spcAft>
              <a:buClrTx/>
              <a:buSzTx/>
              <a:buFont typeface="Arial"/>
              <a:buNone/>
              <a:tabLst/>
              <a:defRPr/>
            </a:pPr>
            <a:r>
              <a:rPr kumimoji="0" sz="897" b="0" i="0" u="none" strike="noStrike" kern="1200" cap="none" spc="29" normalizeH="0" baseline="0" noProof="0">
                <a:ln>
                  <a:noFill/>
                </a:ln>
                <a:solidFill>
                  <a:prstClr val="black"/>
                </a:solidFill>
                <a:effectLst/>
                <a:uLnTx/>
                <a:uFillTx/>
                <a:latin typeface="+mn-lt"/>
                <a:ea typeface="+mn-ea"/>
                <a:cs typeface="Tahoma"/>
                <a:sym typeface="Arial"/>
              </a:rPr>
              <a:t>Your</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requested</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38" normalizeH="0" baseline="0" noProof="0">
                <a:ln>
                  <a:noFill/>
                </a:ln>
                <a:solidFill>
                  <a:prstClr val="black"/>
                </a:solidFill>
                <a:effectLst/>
                <a:uLnTx/>
                <a:uFillTx/>
                <a:latin typeface="+mn-lt"/>
                <a:ea typeface="+mn-ea"/>
                <a:cs typeface="Tahoma"/>
                <a:sym typeface="Arial"/>
              </a:rPr>
              <a:t>media</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contact</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changes</a:t>
            </a:r>
            <a:r>
              <a:rPr kumimoji="0" lang="en-IN" sz="897" b="0" i="0" u="none" strike="noStrike" kern="1200" cap="none" spc="22" normalizeH="0" baseline="0" noProof="0">
                <a:ln>
                  <a:noFill/>
                </a:ln>
                <a:solidFill>
                  <a:prstClr val="black"/>
                </a:solidFill>
                <a:effectLst/>
                <a:uLnTx/>
                <a:uFillTx/>
                <a:latin typeface="+mn-lt"/>
                <a:ea typeface="+mn-ea"/>
                <a:cs typeface="Tahoma"/>
                <a:sym typeface="Arial"/>
              </a:rPr>
              <a:t> </a:t>
            </a:r>
            <a:r>
              <a:rPr kumimoji="0" sz="897" b="0" i="0" u="none" strike="noStrike" kern="1200" cap="none" spc="19" normalizeH="0" baseline="0" noProof="0">
                <a:ln>
                  <a:noFill/>
                </a:ln>
                <a:solidFill>
                  <a:prstClr val="black"/>
                </a:solidFill>
                <a:effectLst/>
                <a:uLnTx/>
                <a:uFillTx/>
                <a:latin typeface="+mn-lt"/>
                <a:ea typeface="+mn-ea"/>
                <a:cs typeface="Tahoma"/>
                <a:sym typeface="Arial"/>
              </a:rPr>
              <a:t>will </a:t>
            </a:r>
            <a:r>
              <a:rPr kumimoji="0" sz="897" b="0" i="0" u="none" strike="noStrike" kern="1200" cap="none" spc="38" normalizeH="0" baseline="0" noProof="0">
                <a:ln>
                  <a:noFill/>
                </a:ln>
                <a:solidFill>
                  <a:prstClr val="black"/>
                </a:solidFill>
                <a:effectLst/>
                <a:uLnTx/>
                <a:uFillTx/>
                <a:latin typeface="+mn-lt"/>
                <a:ea typeface="+mn-ea"/>
                <a:cs typeface="Tahoma"/>
                <a:sym typeface="Arial"/>
              </a:rPr>
              <a:t>be </a:t>
            </a:r>
            <a:r>
              <a:rPr kumimoji="0" sz="897" b="0" i="0" u="none" strike="noStrike" kern="1200" cap="none" spc="19" normalizeH="0" baseline="0" noProof="0">
                <a:ln>
                  <a:noFill/>
                </a:ln>
                <a:solidFill>
                  <a:prstClr val="black"/>
                </a:solidFill>
                <a:effectLst/>
                <a:uLnTx/>
                <a:uFillTx/>
                <a:latin typeface="+mn-lt"/>
                <a:ea typeface="+mn-ea"/>
                <a:cs typeface="Tahoma"/>
                <a:sym typeface="Arial"/>
              </a:rPr>
              <a:t>vetted </a:t>
            </a:r>
            <a:r>
              <a:rPr kumimoji="0" sz="897" b="0" i="0" u="none" strike="noStrike" kern="1200" cap="none" spc="26" normalizeH="0" baseline="0" noProof="0">
                <a:ln>
                  <a:noFill/>
                </a:ln>
                <a:solidFill>
                  <a:prstClr val="black"/>
                </a:solidFill>
                <a:effectLst/>
                <a:uLnTx/>
                <a:uFillTx/>
                <a:latin typeface="+mn-lt"/>
                <a:ea typeface="+mn-ea"/>
                <a:cs typeface="Tahoma"/>
                <a:sym typeface="Arial"/>
              </a:rPr>
              <a:t>by </a:t>
            </a:r>
            <a:r>
              <a:rPr kumimoji="0" sz="897" b="0" i="0" u="none" strike="noStrike" kern="1200" cap="none" spc="48" normalizeH="0" baseline="0" noProof="0">
                <a:ln>
                  <a:noFill/>
                </a:ln>
                <a:solidFill>
                  <a:prstClr val="black"/>
                </a:solidFill>
                <a:effectLst/>
                <a:uLnTx/>
                <a:uFillTx/>
                <a:latin typeface="+mn-lt"/>
                <a:ea typeface="+mn-ea"/>
                <a:cs typeface="Tahoma"/>
                <a:sym typeface="Arial"/>
              </a:rPr>
              <a:t>human </a:t>
            </a:r>
            <a:r>
              <a:rPr kumimoji="0" sz="897" b="0" i="0" u="none" strike="noStrike" kern="1200" cap="none" spc="32" normalizeH="0" baseline="0" noProof="0">
                <a:ln>
                  <a:noFill/>
                </a:ln>
                <a:solidFill>
                  <a:prstClr val="black"/>
                </a:solidFill>
                <a:effectLst/>
                <a:uLnTx/>
                <a:uFillTx/>
                <a:latin typeface="+mn-lt"/>
                <a:ea typeface="+mn-ea"/>
                <a:cs typeface="Tahoma"/>
                <a:sym typeface="Arial"/>
              </a:rPr>
              <a:t>touch </a:t>
            </a:r>
            <a:r>
              <a:rPr kumimoji="0" sz="897" b="0" i="0" u="none" strike="noStrike" kern="1200" cap="none" spc="38" normalizeH="0" baseline="0" noProof="0">
                <a:ln>
                  <a:noFill/>
                </a:ln>
                <a:solidFill>
                  <a:prstClr val="black"/>
                </a:solidFill>
                <a:effectLst/>
                <a:uLnTx/>
                <a:uFillTx/>
                <a:latin typeface="+mn-lt"/>
                <a:ea typeface="+mn-ea"/>
                <a:cs typeface="Tahoma"/>
                <a:sym typeface="Arial"/>
              </a:rPr>
              <a:t>and</a:t>
            </a:r>
            <a:r>
              <a:rPr kumimoji="0" lang="en-IN" sz="897" b="0" i="0" u="none" strike="noStrike" kern="1200" cap="none" spc="38" normalizeH="0" baseline="0" noProof="0">
                <a:ln>
                  <a:noFill/>
                </a:ln>
                <a:solidFill>
                  <a:prstClr val="black"/>
                </a:solidFill>
                <a:effectLst/>
                <a:uLnTx/>
                <a:uFillTx/>
                <a:latin typeface="+mn-lt"/>
                <a:ea typeface="+mn-ea"/>
                <a:cs typeface="Tahoma"/>
                <a:sym typeface="Arial"/>
              </a:rPr>
              <a:t> </a:t>
            </a:r>
            <a:r>
              <a:rPr kumimoji="0" sz="897" b="0" i="0" u="none" strike="noStrike" kern="1200" cap="none" spc="35" normalizeH="0" baseline="0" noProof="0">
                <a:ln>
                  <a:noFill/>
                </a:ln>
                <a:solidFill>
                  <a:prstClr val="black"/>
                </a:solidFill>
                <a:effectLst/>
                <a:uLnTx/>
                <a:uFillTx/>
                <a:latin typeface="+mn-lt"/>
                <a:ea typeface="+mn-ea"/>
                <a:cs typeface="Tahoma"/>
                <a:sym typeface="Arial"/>
              </a:rPr>
              <a:t>updated</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29" normalizeH="0" baseline="0" noProof="0">
                <a:ln>
                  <a:noFill/>
                </a:ln>
                <a:solidFill>
                  <a:prstClr val="black"/>
                </a:solidFill>
                <a:effectLst/>
                <a:uLnTx/>
                <a:uFillTx/>
                <a:latin typeface="+mn-lt"/>
                <a:ea typeface="+mn-ea"/>
                <a:cs typeface="Tahoma"/>
                <a:sym typeface="Arial"/>
              </a:rPr>
              <a:t>within</a:t>
            </a:r>
            <a:r>
              <a:rPr kumimoji="0" sz="897" b="0" i="0" u="none" strike="noStrike" kern="1200" cap="none" spc="-51" normalizeH="0" baseline="0" noProof="0">
                <a:ln>
                  <a:noFill/>
                </a:ln>
                <a:solidFill>
                  <a:prstClr val="black"/>
                </a:solidFill>
                <a:effectLst/>
                <a:uLnTx/>
                <a:uFillTx/>
                <a:latin typeface="+mn-lt"/>
                <a:ea typeface="+mn-ea"/>
                <a:cs typeface="Tahoma"/>
                <a:sym typeface="Arial"/>
              </a:rPr>
              <a:t> </a:t>
            </a:r>
            <a:r>
              <a:rPr kumimoji="0" sz="897" b="0" i="0" u="none" strike="noStrike" kern="1200" cap="none" spc="19" normalizeH="0" baseline="0" noProof="0">
                <a:ln>
                  <a:noFill/>
                </a:ln>
                <a:solidFill>
                  <a:prstClr val="black"/>
                </a:solidFill>
                <a:effectLst/>
                <a:uLnTx/>
                <a:uFillTx/>
                <a:latin typeface="+mn-lt"/>
                <a:ea typeface="+mn-ea"/>
                <a:cs typeface="Tahoma"/>
                <a:sym typeface="Arial"/>
              </a:rPr>
              <a:t>24</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42" normalizeH="0" baseline="0" noProof="0">
                <a:ln>
                  <a:noFill/>
                </a:ln>
                <a:solidFill>
                  <a:prstClr val="black"/>
                </a:solidFill>
                <a:effectLst/>
                <a:uLnTx/>
                <a:uFillTx/>
                <a:latin typeface="+mn-lt"/>
                <a:ea typeface="+mn-ea"/>
                <a:cs typeface="Tahoma"/>
                <a:sym typeface="Arial"/>
              </a:rPr>
              <a:t>hours</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a:p>
            <a:pPr marL="0" marR="0" lvl="0" indent="0" algn="l" defTabSz="586039" rtl="0" eaLnBrk="1" fontAlgn="auto" latinLnBrk="0" hangingPunct="1">
              <a:lnSpc>
                <a:spcPct val="100000"/>
              </a:lnSpc>
              <a:spcBef>
                <a:spcPts val="35"/>
              </a:spcBef>
              <a:spcAft>
                <a:spcPts val="0"/>
              </a:spcAft>
              <a:buClrTx/>
              <a:buSzTx/>
              <a:buFont typeface="Arial"/>
              <a:buNone/>
              <a:tabLst/>
              <a:defRPr/>
            </a:pPr>
            <a:endParaRPr kumimoji="0" sz="1090" b="0" i="0" u="none" strike="noStrike" kern="1200" cap="none" spc="0" normalizeH="0" baseline="0" noProof="0">
              <a:ln>
                <a:noFill/>
              </a:ln>
              <a:solidFill>
                <a:prstClr val="black"/>
              </a:solidFill>
              <a:effectLst/>
              <a:uLnTx/>
              <a:uFillTx/>
              <a:latin typeface="+mn-lt"/>
              <a:ea typeface="+mn-ea"/>
              <a:cs typeface="Tahoma"/>
              <a:sym typeface="Arial"/>
            </a:endParaRPr>
          </a:p>
          <a:p>
            <a:pPr marL="8139" marR="37848" lvl="0" indent="0" algn="l" defTabSz="586039" rtl="0" eaLnBrk="1" fontAlgn="auto" latinLnBrk="0" hangingPunct="1">
              <a:lnSpc>
                <a:spcPct val="125600"/>
              </a:lnSpc>
              <a:spcBef>
                <a:spcPts val="0"/>
              </a:spcBef>
              <a:spcAft>
                <a:spcPts val="0"/>
              </a:spcAft>
              <a:buClrTx/>
              <a:buSzTx/>
              <a:buFont typeface="Arial"/>
              <a:buNone/>
              <a:tabLst/>
              <a:defRPr/>
            </a:pPr>
            <a:r>
              <a:rPr kumimoji="0" sz="897" b="0" i="0" u="none" strike="noStrike" kern="1200" cap="none" spc="26" normalizeH="0" baseline="0" noProof="0">
                <a:ln>
                  <a:noFill/>
                </a:ln>
                <a:solidFill>
                  <a:prstClr val="black"/>
                </a:solidFill>
                <a:effectLst/>
                <a:uLnTx/>
                <a:uFillTx/>
                <a:latin typeface="+mn-lt"/>
                <a:ea typeface="+mn-ea"/>
                <a:cs typeface="Tahoma"/>
                <a:sym typeface="Arial"/>
              </a:rPr>
              <a:t>Contact</a:t>
            </a:r>
            <a:r>
              <a:rPr kumimoji="0" sz="897" b="0" i="0" u="none" strike="noStrike" kern="1200" cap="none" spc="-58" normalizeH="0" baseline="0" noProof="0">
                <a:ln>
                  <a:noFill/>
                </a:ln>
                <a:solidFill>
                  <a:prstClr val="black"/>
                </a:solidFill>
                <a:effectLst/>
                <a:uLnTx/>
                <a:uFillTx/>
                <a:latin typeface="+mn-lt"/>
                <a:ea typeface="+mn-ea"/>
                <a:cs typeface="Tahoma"/>
                <a:sym typeface="Arial"/>
              </a:rPr>
              <a:t> </a:t>
            </a:r>
            <a:r>
              <a:rPr kumimoji="0" sz="897" b="0" i="0" u="none" strike="noStrike" kern="1200" cap="none" spc="45" normalizeH="0" baseline="0" noProof="0">
                <a:ln>
                  <a:noFill/>
                </a:ln>
                <a:solidFill>
                  <a:prstClr val="black"/>
                </a:solidFill>
                <a:effectLst/>
                <a:uLnTx/>
                <a:uFillTx/>
                <a:latin typeface="+mn-lt"/>
                <a:ea typeface="+mn-ea"/>
                <a:cs typeface="Tahoma"/>
                <a:sym typeface="Arial"/>
              </a:rPr>
              <a:t>our</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16" normalizeH="0" baseline="0" noProof="0">
                <a:ln>
                  <a:noFill/>
                </a:ln>
                <a:solidFill>
                  <a:prstClr val="black"/>
                </a:solidFill>
                <a:effectLst/>
                <a:uLnTx/>
                <a:uFillTx/>
                <a:latin typeface="+mn-lt"/>
                <a:ea typeface="+mn-ea"/>
                <a:cs typeface="Tahoma"/>
                <a:sym typeface="Arial"/>
              </a:rPr>
              <a:t>live</a:t>
            </a:r>
            <a:r>
              <a:rPr kumimoji="0" sz="897" b="0" i="0" u="none" strike="noStrike" kern="1200" cap="none" spc="-58" normalizeH="0" baseline="0" noProof="0">
                <a:ln>
                  <a:noFill/>
                </a:ln>
                <a:solidFill>
                  <a:prstClr val="black"/>
                </a:solidFill>
                <a:effectLst/>
                <a:uLnTx/>
                <a:uFillTx/>
                <a:latin typeface="+mn-lt"/>
                <a:ea typeface="+mn-ea"/>
                <a:cs typeface="Tahoma"/>
                <a:sym typeface="Arial"/>
              </a:rPr>
              <a:t> </a:t>
            </a:r>
            <a:r>
              <a:rPr kumimoji="0" sz="897" b="0" i="0" u="none" strike="noStrike" kern="1200" cap="none" spc="38" normalizeH="0" baseline="0" noProof="0">
                <a:ln>
                  <a:noFill/>
                </a:ln>
                <a:solidFill>
                  <a:prstClr val="black"/>
                </a:solidFill>
                <a:effectLst/>
                <a:uLnTx/>
                <a:uFillTx/>
                <a:latin typeface="+mn-lt"/>
                <a:ea typeface="+mn-ea"/>
                <a:cs typeface="Tahoma"/>
                <a:sym typeface="Arial"/>
              </a:rPr>
              <a:t>support</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16" normalizeH="0" baseline="0" noProof="0">
                <a:ln>
                  <a:noFill/>
                </a:ln>
                <a:solidFill>
                  <a:prstClr val="black"/>
                </a:solidFill>
                <a:effectLst/>
                <a:uLnTx/>
                <a:uFillTx/>
                <a:latin typeface="+mn-lt"/>
                <a:ea typeface="+mn-ea"/>
                <a:cs typeface="Tahoma"/>
                <a:sym typeface="Arial"/>
              </a:rPr>
              <a:t>staff</a:t>
            </a:r>
            <a:r>
              <a:rPr kumimoji="0" sz="897" b="0" i="0" u="none" strike="noStrike" kern="1200" cap="none" spc="-54" normalizeH="0" baseline="0" noProof="0">
                <a:ln>
                  <a:noFill/>
                </a:ln>
                <a:solidFill>
                  <a:prstClr val="black"/>
                </a:solidFill>
                <a:effectLst/>
                <a:uLnTx/>
                <a:uFillTx/>
                <a:latin typeface="+mn-lt"/>
                <a:ea typeface="+mn-ea"/>
                <a:cs typeface="Tahoma"/>
                <a:sym typeface="Arial"/>
              </a:rPr>
              <a:t> </a:t>
            </a:r>
            <a:r>
              <a:rPr kumimoji="0" sz="897" b="0" i="0" u="none" strike="noStrike" kern="1200" cap="none" spc="10" normalizeH="0" baseline="0" noProof="0">
                <a:ln>
                  <a:noFill/>
                </a:ln>
                <a:solidFill>
                  <a:prstClr val="black"/>
                </a:solidFill>
                <a:effectLst/>
                <a:uLnTx/>
                <a:uFillTx/>
                <a:latin typeface="+mn-lt"/>
                <a:ea typeface="+mn-ea"/>
                <a:cs typeface="Tahoma"/>
                <a:sym typeface="Arial"/>
              </a:rPr>
              <a:t>24/7/365</a:t>
            </a:r>
            <a:r>
              <a:rPr kumimoji="0" lang="en-IN" sz="897" b="0" i="0" u="none" strike="noStrike" kern="1200" cap="none" spc="10" normalizeH="0" baseline="0" noProof="0">
                <a:ln>
                  <a:noFill/>
                </a:ln>
                <a:solidFill>
                  <a:prstClr val="black"/>
                </a:solidFill>
                <a:effectLst/>
                <a:uLnTx/>
                <a:uFillTx/>
                <a:latin typeface="+mn-lt"/>
                <a:ea typeface="+mn-ea"/>
                <a:cs typeface="Tahoma"/>
                <a:sym typeface="Arial"/>
              </a:rPr>
              <a:t> </a:t>
            </a:r>
            <a:r>
              <a:rPr kumimoji="0" sz="897" b="0" i="0" u="none" strike="noStrike" kern="1200" cap="none" spc="32" normalizeH="0" baseline="0" noProof="0">
                <a:ln>
                  <a:noFill/>
                </a:ln>
                <a:solidFill>
                  <a:prstClr val="black"/>
                </a:solidFill>
                <a:effectLst/>
                <a:uLnTx/>
                <a:uFillTx/>
                <a:latin typeface="+mn-lt"/>
                <a:ea typeface="+mn-ea"/>
                <a:cs typeface="Tahoma"/>
                <a:sym typeface="Arial"/>
              </a:rPr>
              <a:t>to </a:t>
            </a:r>
            <a:r>
              <a:rPr kumimoji="0" sz="897" b="0" i="0" u="none" strike="noStrike" kern="1200" cap="none" spc="22" normalizeH="0" baseline="0" noProof="0">
                <a:ln>
                  <a:noFill/>
                </a:ln>
                <a:solidFill>
                  <a:prstClr val="black"/>
                </a:solidFill>
                <a:effectLst/>
                <a:uLnTx/>
                <a:uFillTx/>
                <a:latin typeface="+mn-lt"/>
                <a:ea typeface="+mn-ea"/>
                <a:cs typeface="Tahoma"/>
                <a:sym typeface="Arial"/>
              </a:rPr>
              <a:t>ask </a:t>
            </a:r>
            <a:r>
              <a:rPr kumimoji="0" sz="897" b="0" i="0" u="none" strike="noStrike" kern="1200" cap="none" spc="32" normalizeH="0" baseline="0" noProof="0">
                <a:ln>
                  <a:noFill/>
                </a:ln>
                <a:solidFill>
                  <a:prstClr val="black"/>
                </a:solidFill>
                <a:effectLst/>
                <a:uLnTx/>
                <a:uFillTx/>
                <a:latin typeface="+mn-lt"/>
                <a:ea typeface="+mn-ea"/>
                <a:cs typeface="Tahoma"/>
                <a:sym typeface="Arial"/>
              </a:rPr>
              <a:t>questions </a:t>
            </a:r>
            <a:r>
              <a:rPr kumimoji="0" sz="897" b="0" i="0" u="none" strike="noStrike" kern="1200" cap="none" spc="45" normalizeH="0" baseline="0" noProof="0">
                <a:ln>
                  <a:noFill/>
                </a:ln>
                <a:solidFill>
                  <a:prstClr val="black"/>
                </a:solidFill>
                <a:effectLst/>
                <a:uLnTx/>
                <a:uFillTx/>
                <a:latin typeface="+mn-lt"/>
                <a:ea typeface="+mn-ea"/>
                <a:cs typeface="Tahoma"/>
                <a:sym typeface="Arial"/>
              </a:rPr>
              <a:t>or </a:t>
            </a:r>
            <a:r>
              <a:rPr kumimoji="0" sz="897" b="0" i="0" u="none" strike="noStrike" kern="1200" cap="none" spc="32" normalizeH="0" baseline="0" noProof="0">
                <a:ln>
                  <a:noFill/>
                </a:ln>
                <a:solidFill>
                  <a:prstClr val="black"/>
                </a:solidFill>
                <a:effectLst/>
                <a:uLnTx/>
                <a:uFillTx/>
                <a:latin typeface="+mn-lt"/>
                <a:ea typeface="+mn-ea"/>
                <a:cs typeface="Tahoma"/>
                <a:sym typeface="Arial"/>
              </a:rPr>
              <a:t>request </a:t>
            </a:r>
            <a:r>
              <a:rPr kumimoji="0" sz="897" b="0" i="0" u="none" strike="noStrike" kern="1200" cap="none" spc="22" normalizeH="0" baseline="0" noProof="0">
                <a:ln>
                  <a:noFill/>
                </a:ln>
                <a:solidFill>
                  <a:prstClr val="black"/>
                </a:solidFill>
                <a:effectLst/>
                <a:uLnTx/>
                <a:uFillTx/>
                <a:latin typeface="+mn-lt"/>
                <a:ea typeface="+mn-ea"/>
                <a:cs typeface="Tahoma"/>
                <a:sym typeface="Arial"/>
              </a:rPr>
              <a:t>technical</a:t>
            </a:r>
            <a:r>
              <a:rPr kumimoji="0" lang="en-IN" sz="897" b="0" i="0" u="none" strike="noStrike" kern="1200" cap="none" spc="22" normalizeH="0" baseline="0" noProof="0">
                <a:ln>
                  <a:noFill/>
                </a:ln>
                <a:solidFill>
                  <a:prstClr val="black"/>
                </a:solidFill>
                <a:effectLst/>
                <a:uLnTx/>
                <a:uFillTx/>
                <a:latin typeface="+mn-lt"/>
                <a:ea typeface="+mn-ea"/>
                <a:cs typeface="Tahoma"/>
                <a:sym typeface="Arial"/>
              </a:rPr>
              <a:t> </a:t>
            </a:r>
            <a:r>
              <a:rPr kumimoji="0" sz="897" b="0" i="0" u="none" strike="noStrike" kern="1200" cap="none" spc="22" normalizeH="0" baseline="0" noProof="0">
                <a:ln>
                  <a:noFill/>
                </a:ln>
                <a:solidFill>
                  <a:prstClr val="black"/>
                </a:solidFill>
                <a:effectLst/>
                <a:uLnTx/>
                <a:uFillTx/>
                <a:latin typeface="+mn-lt"/>
                <a:ea typeface="+mn-ea"/>
                <a:cs typeface="Tahoma"/>
                <a:sym typeface="Arial"/>
              </a:rPr>
              <a:t>assistance</a:t>
            </a:r>
            <a:endParaRPr kumimoji="0" sz="897" b="0" i="0" u="none" strike="noStrike" kern="1200" cap="none" spc="0" normalizeH="0" baseline="0" noProof="0">
              <a:ln>
                <a:noFill/>
              </a:ln>
              <a:solidFill>
                <a:prstClr val="black"/>
              </a:solidFill>
              <a:effectLst/>
              <a:uLnTx/>
              <a:uFillTx/>
              <a:latin typeface="+mn-lt"/>
              <a:ea typeface="+mn-ea"/>
              <a:cs typeface="Tahoma"/>
              <a:sym typeface="Arial"/>
            </a:endParaRPr>
          </a:p>
        </p:txBody>
      </p:sp>
      <p:pic>
        <p:nvPicPr>
          <p:cNvPr id="34" name="object 9">
            <a:extLst>
              <a:ext uri="{FF2B5EF4-FFF2-40B4-BE49-F238E27FC236}">
                <a16:creationId xmlns:a16="http://schemas.microsoft.com/office/drawing/2014/main" id="{E010F6C9-3EDC-54DA-1978-1520AB0167A3}"/>
              </a:ext>
            </a:extLst>
          </p:cNvPr>
          <p:cNvPicPr/>
          <p:nvPr/>
        </p:nvPicPr>
        <p:blipFill>
          <a:blip r:embed="rId14" cstate="print"/>
          <a:stretch>
            <a:fillRect/>
          </a:stretch>
        </p:blipFill>
        <p:spPr>
          <a:xfrm>
            <a:off x="6948631" y="3003896"/>
            <a:ext cx="40880" cy="40880"/>
          </a:xfrm>
          <a:prstGeom prst="rect">
            <a:avLst/>
          </a:prstGeom>
        </p:spPr>
      </p:pic>
      <p:pic>
        <p:nvPicPr>
          <p:cNvPr id="35" name="object 10">
            <a:extLst>
              <a:ext uri="{FF2B5EF4-FFF2-40B4-BE49-F238E27FC236}">
                <a16:creationId xmlns:a16="http://schemas.microsoft.com/office/drawing/2014/main" id="{B4BAF485-B3D0-4875-2FB4-C0576C8C1369}"/>
              </a:ext>
            </a:extLst>
          </p:cNvPr>
          <p:cNvPicPr/>
          <p:nvPr/>
        </p:nvPicPr>
        <p:blipFill>
          <a:blip r:embed="rId14" cstate="print"/>
          <a:stretch>
            <a:fillRect/>
          </a:stretch>
        </p:blipFill>
        <p:spPr>
          <a:xfrm>
            <a:off x="6948631" y="3690689"/>
            <a:ext cx="40880" cy="40880"/>
          </a:xfrm>
          <a:prstGeom prst="rect">
            <a:avLst/>
          </a:prstGeom>
        </p:spPr>
      </p:pic>
      <p:grpSp>
        <p:nvGrpSpPr>
          <p:cNvPr id="36" name="object 11">
            <a:extLst>
              <a:ext uri="{FF2B5EF4-FFF2-40B4-BE49-F238E27FC236}">
                <a16:creationId xmlns:a16="http://schemas.microsoft.com/office/drawing/2014/main" id="{39E7D45F-3B17-9A8F-E09F-A0632E6A3F9A}"/>
              </a:ext>
            </a:extLst>
          </p:cNvPr>
          <p:cNvGrpSpPr/>
          <p:nvPr/>
        </p:nvGrpSpPr>
        <p:grpSpPr>
          <a:xfrm>
            <a:off x="6737431" y="4095796"/>
            <a:ext cx="4843335" cy="2268227"/>
            <a:chOff x="0" y="6456986"/>
            <a:chExt cx="7556500" cy="3538854"/>
          </a:xfrm>
        </p:grpSpPr>
        <p:pic>
          <p:nvPicPr>
            <p:cNvPr id="37" name="object 12">
              <a:extLst>
                <a:ext uri="{FF2B5EF4-FFF2-40B4-BE49-F238E27FC236}">
                  <a16:creationId xmlns:a16="http://schemas.microsoft.com/office/drawing/2014/main" id="{3FA02967-1F66-2C04-FC27-FBDD526301C7}"/>
                </a:ext>
              </a:extLst>
            </p:cNvPr>
            <p:cNvPicPr/>
            <p:nvPr/>
          </p:nvPicPr>
          <p:blipFill>
            <a:blip r:embed="rId16" cstate="print"/>
            <a:stretch>
              <a:fillRect/>
            </a:stretch>
          </p:blipFill>
          <p:spPr>
            <a:xfrm>
              <a:off x="0" y="6456986"/>
              <a:ext cx="7555991" cy="3538382"/>
            </a:xfrm>
            <a:prstGeom prst="rect">
              <a:avLst/>
            </a:prstGeom>
          </p:spPr>
        </p:pic>
        <p:pic>
          <p:nvPicPr>
            <p:cNvPr id="38" name="object 13">
              <a:extLst>
                <a:ext uri="{FF2B5EF4-FFF2-40B4-BE49-F238E27FC236}">
                  <a16:creationId xmlns:a16="http://schemas.microsoft.com/office/drawing/2014/main" id="{EB7B514E-A117-5878-E110-42EAE31DAA8E}"/>
                </a:ext>
              </a:extLst>
            </p:cNvPr>
            <p:cNvPicPr/>
            <p:nvPr/>
          </p:nvPicPr>
          <p:blipFill>
            <a:blip r:embed="rId17" cstate="print"/>
            <a:stretch>
              <a:fillRect/>
            </a:stretch>
          </p:blipFill>
          <p:spPr>
            <a:xfrm>
              <a:off x="3472247" y="6607572"/>
              <a:ext cx="427989" cy="3363663"/>
            </a:xfrm>
            <a:prstGeom prst="rect">
              <a:avLst/>
            </a:prstGeom>
          </p:spPr>
        </p:pic>
      </p:grpSp>
      <p:pic>
        <p:nvPicPr>
          <p:cNvPr id="39" name="object 14">
            <a:extLst>
              <a:ext uri="{FF2B5EF4-FFF2-40B4-BE49-F238E27FC236}">
                <a16:creationId xmlns:a16="http://schemas.microsoft.com/office/drawing/2014/main" id="{9B586038-C49A-1C4E-8053-930B15A99A5D}"/>
              </a:ext>
            </a:extLst>
          </p:cNvPr>
          <p:cNvPicPr/>
          <p:nvPr/>
        </p:nvPicPr>
        <p:blipFill>
          <a:blip r:embed="rId18" cstate="print"/>
          <a:stretch>
            <a:fillRect/>
          </a:stretch>
        </p:blipFill>
        <p:spPr>
          <a:xfrm>
            <a:off x="9369400" y="2367650"/>
            <a:ext cx="2111090" cy="1528945"/>
          </a:xfrm>
          <a:prstGeom prst="rect">
            <a:avLst/>
          </a:prstGeom>
        </p:spPr>
      </p:pic>
      <p:sp>
        <p:nvSpPr>
          <p:cNvPr id="40" name="object 15">
            <a:extLst>
              <a:ext uri="{FF2B5EF4-FFF2-40B4-BE49-F238E27FC236}">
                <a16:creationId xmlns:a16="http://schemas.microsoft.com/office/drawing/2014/main" id="{33CB4AFC-DFE8-D4CD-085F-3C50B6787C2C}"/>
              </a:ext>
            </a:extLst>
          </p:cNvPr>
          <p:cNvSpPr txBox="1"/>
          <p:nvPr/>
        </p:nvSpPr>
        <p:spPr>
          <a:xfrm>
            <a:off x="7213441" y="185131"/>
            <a:ext cx="903140" cy="44609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64" normalizeH="0" baseline="0" noProof="0">
                <a:ln>
                  <a:noFill/>
                </a:ln>
                <a:effectLst/>
                <a:uLnTx/>
                <a:uFillTx/>
                <a:latin typeface="+mn-lt"/>
                <a:ea typeface="+mn-ea"/>
                <a:cs typeface="Arial"/>
                <a:sym typeface="Arial"/>
              </a:rPr>
              <a:t>I</a:t>
            </a:r>
            <a:r>
              <a:rPr kumimoji="0" sz="1282" b="1" i="0" u="none" strike="noStrike" kern="1200" cap="none" spc="112" normalizeH="0" baseline="0" noProof="0">
                <a:ln>
                  <a:noFill/>
                </a:ln>
                <a:effectLst/>
                <a:uLnTx/>
                <a:uFillTx/>
                <a:latin typeface="+mn-lt"/>
                <a:ea typeface="+mn-ea"/>
                <a:cs typeface="Arial"/>
                <a:sym typeface="Arial"/>
              </a:rPr>
              <a:t>mm</a:t>
            </a:r>
            <a:r>
              <a:rPr kumimoji="0" sz="1282" b="1" i="0" u="none" strike="noStrike" kern="1200" cap="none" spc="38" normalizeH="0" baseline="0" noProof="0">
                <a:ln>
                  <a:noFill/>
                </a:ln>
                <a:effectLst/>
                <a:uLnTx/>
                <a:uFillTx/>
                <a:latin typeface="+mn-lt"/>
                <a:ea typeface="+mn-ea"/>
                <a:cs typeface="Arial"/>
                <a:sym typeface="Arial"/>
              </a:rPr>
              <a:t>e</a:t>
            </a:r>
            <a:r>
              <a:rPr kumimoji="0" sz="1282" b="1" i="0" u="none" strike="noStrike" kern="1200" cap="none" spc="22" normalizeH="0" baseline="0" noProof="0">
                <a:ln>
                  <a:noFill/>
                </a:ln>
                <a:effectLst/>
                <a:uLnTx/>
                <a:uFillTx/>
                <a:latin typeface="+mn-lt"/>
                <a:ea typeface="+mn-ea"/>
                <a:cs typeface="Arial"/>
                <a:sym typeface="Arial"/>
              </a:rPr>
              <a:t>d</a:t>
            </a:r>
            <a:r>
              <a:rPr kumimoji="0" sz="1282" b="1" i="0" u="none" strike="noStrike" kern="1200" cap="none" spc="29" normalizeH="0" baseline="0" noProof="0">
                <a:ln>
                  <a:noFill/>
                </a:ln>
                <a:effectLst/>
                <a:uLnTx/>
                <a:uFillTx/>
                <a:latin typeface="+mn-lt"/>
                <a:ea typeface="+mn-ea"/>
                <a:cs typeface="Arial"/>
                <a:sym typeface="Arial"/>
              </a:rPr>
              <a:t>i</a:t>
            </a:r>
            <a:r>
              <a:rPr kumimoji="0" sz="1282" b="1" i="0" u="none" strike="noStrike" kern="1200" cap="none" spc="54" normalizeH="0" baseline="0" noProof="0">
                <a:ln>
                  <a:noFill/>
                </a:ln>
                <a:effectLst/>
                <a:uLnTx/>
                <a:uFillTx/>
                <a:latin typeface="+mn-lt"/>
                <a:ea typeface="+mn-ea"/>
                <a:cs typeface="Arial"/>
                <a:sym typeface="Arial"/>
              </a:rPr>
              <a:t>a</a:t>
            </a:r>
            <a:r>
              <a:rPr kumimoji="0" sz="1282" b="1" i="0" u="none" strike="noStrike" kern="1200" cap="none" spc="125" normalizeH="0" baseline="0" noProof="0">
                <a:ln>
                  <a:noFill/>
                </a:ln>
                <a:effectLst/>
                <a:uLnTx/>
                <a:uFillTx/>
                <a:latin typeface="+mn-lt"/>
                <a:ea typeface="+mn-ea"/>
                <a:cs typeface="Arial"/>
                <a:sym typeface="Arial"/>
              </a:rPr>
              <a:t>t</a:t>
            </a:r>
            <a:r>
              <a:rPr kumimoji="0" sz="1282" b="1" i="0" u="none" strike="noStrike" kern="1200" cap="none" spc="29" normalizeH="0" baseline="0" noProof="0">
                <a:ln>
                  <a:noFill/>
                </a:ln>
                <a:effectLst/>
                <a:uLnTx/>
                <a:uFillTx/>
                <a:latin typeface="+mn-lt"/>
                <a:ea typeface="+mn-ea"/>
                <a:cs typeface="Arial"/>
                <a:sym typeface="Arial"/>
              </a:rPr>
              <a:t>e</a:t>
            </a:r>
            <a:r>
              <a:rPr kumimoji="0" lang="en-IN" sz="1282" b="1" i="0" u="none" strike="noStrike" kern="1200" cap="none" spc="29" normalizeH="0" baseline="0" noProof="0">
                <a:ln>
                  <a:noFill/>
                </a:ln>
                <a:effectLst/>
                <a:uLnTx/>
                <a:uFillTx/>
                <a:latin typeface="+mn-lt"/>
                <a:ea typeface="+mn-ea"/>
                <a:cs typeface="Arial"/>
                <a:sym typeface="Arial"/>
              </a:rPr>
              <a:t> </a:t>
            </a:r>
            <a:r>
              <a:rPr kumimoji="0" sz="1282" b="1" i="0" u="none" strike="noStrike" kern="1200" cap="none" spc="22" normalizeH="0" baseline="0" noProof="0">
                <a:ln>
                  <a:noFill/>
                </a:ln>
                <a:effectLst/>
                <a:uLnTx/>
                <a:uFillTx/>
                <a:latin typeface="+mn-lt"/>
                <a:ea typeface="+mn-ea"/>
                <a:cs typeface="Arial"/>
                <a:sym typeface="Arial"/>
              </a:rPr>
              <a:t>Support</a:t>
            </a:r>
            <a:endParaRPr kumimoji="0" sz="1282" b="0" i="0" u="none" strike="noStrike" kern="1200" cap="none" spc="0" normalizeH="0" baseline="0" noProof="0">
              <a:ln>
                <a:noFill/>
              </a:ln>
              <a:effectLst/>
              <a:uLnTx/>
              <a:uFillTx/>
              <a:latin typeface="+mn-lt"/>
              <a:ea typeface="+mn-ea"/>
              <a:cs typeface="Arial"/>
              <a:sym typeface="Arial"/>
            </a:endParaRPr>
          </a:p>
        </p:txBody>
      </p:sp>
      <p:sp>
        <p:nvSpPr>
          <p:cNvPr id="41" name="object 16">
            <a:extLst>
              <a:ext uri="{FF2B5EF4-FFF2-40B4-BE49-F238E27FC236}">
                <a16:creationId xmlns:a16="http://schemas.microsoft.com/office/drawing/2014/main" id="{B39DB585-80FC-8A7E-54D2-CA96333E0856}"/>
              </a:ext>
            </a:extLst>
          </p:cNvPr>
          <p:cNvSpPr txBox="1"/>
          <p:nvPr/>
        </p:nvSpPr>
        <p:spPr>
          <a:xfrm>
            <a:off x="6818837" y="110943"/>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4102" b="1" i="0" u="none" strike="noStrike" kern="1200" cap="none" spc="58" normalizeH="0" baseline="0" noProof="0">
                <a:ln>
                  <a:noFill/>
                </a:ln>
                <a:effectLst/>
                <a:uLnTx/>
                <a:uFillTx/>
                <a:latin typeface="+mn-lt"/>
                <a:ea typeface="+mn-ea"/>
                <a:cs typeface="Arial"/>
                <a:sym typeface="Arial"/>
              </a:rPr>
              <a:t>4</a:t>
            </a:r>
            <a:endParaRPr kumimoji="0" sz="4102" b="0" i="0" u="none" strike="noStrike" kern="1200" cap="none" spc="0" normalizeH="0" baseline="0" noProof="0">
              <a:ln>
                <a:noFill/>
              </a:ln>
              <a:effectLst/>
              <a:uLnTx/>
              <a:uFillTx/>
              <a:latin typeface="+mn-lt"/>
              <a:ea typeface="+mn-ea"/>
              <a:cs typeface="Arial"/>
              <a:sym typeface="Arial"/>
            </a:endParaRPr>
          </a:p>
        </p:txBody>
      </p:sp>
      <p:sp>
        <p:nvSpPr>
          <p:cNvPr id="42" name="object 17">
            <a:extLst>
              <a:ext uri="{FF2B5EF4-FFF2-40B4-BE49-F238E27FC236}">
                <a16:creationId xmlns:a16="http://schemas.microsoft.com/office/drawing/2014/main" id="{92177A2A-0519-0C6F-4F47-5344CC61372B}"/>
              </a:ext>
            </a:extLst>
          </p:cNvPr>
          <p:cNvSpPr txBox="1"/>
          <p:nvPr/>
        </p:nvSpPr>
        <p:spPr>
          <a:xfrm>
            <a:off x="9668101" y="296118"/>
            <a:ext cx="1850833" cy="178370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2999"/>
              </a:lnSpc>
              <a:spcBef>
                <a:spcPts val="64"/>
              </a:spcBef>
              <a:spcAft>
                <a:spcPts val="0"/>
              </a:spcAft>
              <a:buClrTx/>
              <a:buSzTx/>
              <a:buFont typeface="Arial"/>
              <a:buNone/>
              <a:tabLst/>
              <a:defRPr/>
            </a:pPr>
            <a:r>
              <a:rPr kumimoji="0" sz="1730" b="0" i="0" u="none" strike="noStrike" kern="1200" cap="none" spc="32" normalizeH="0" baseline="0" noProof="0">
                <a:ln>
                  <a:noFill/>
                </a:ln>
                <a:solidFill>
                  <a:srgbClr val="232323"/>
                </a:solidFill>
                <a:effectLst/>
                <a:uLnTx/>
                <a:uFillTx/>
                <a:latin typeface="+mn-lt"/>
                <a:ea typeface="+mn-ea"/>
                <a:cs typeface="Tahoma"/>
                <a:sym typeface="Arial"/>
              </a:rPr>
              <a:t>Feel</a:t>
            </a:r>
            <a:r>
              <a:rPr kumimoji="0" sz="1730" b="0" i="0" u="none" strike="noStrike" kern="1200" cap="none" spc="-125" normalizeH="0" baseline="0" noProof="0">
                <a:ln>
                  <a:noFill/>
                </a:ln>
                <a:solidFill>
                  <a:srgbClr val="232323"/>
                </a:solidFill>
                <a:effectLst/>
                <a:uLnTx/>
                <a:uFillTx/>
                <a:latin typeface="+mn-lt"/>
                <a:ea typeface="+mn-ea"/>
                <a:cs typeface="Tahoma"/>
                <a:sym typeface="Arial"/>
              </a:rPr>
              <a:t> </a:t>
            </a:r>
            <a:r>
              <a:rPr kumimoji="0" sz="1730" b="0" i="0" u="none" strike="noStrike" kern="1200" cap="none" spc="61" normalizeH="0" baseline="0" noProof="0">
                <a:ln>
                  <a:noFill/>
                </a:ln>
                <a:solidFill>
                  <a:srgbClr val="232323"/>
                </a:solidFill>
                <a:effectLst/>
                <a:uLnTx/>
                <a:uFillTx/>
                <a:latin typeface="+mn-lt"/>
                <a:ea typeface="+mn-ea"/>
                <a:cs typeface="Tahoma"/>
                <a:sym typeface="Arial"/>
              </a:rPr>
              <a:t>confident</a:t>
            </a:r>
            <a:r>
              <a:rPr kumimoji="0" lang="en-IN" sz="1730" b="0" i="0" u="none" strike="noStrike" kern="1200" cap="none" spc="61" normalizeH="0" baseline="0" noProof="0">
                <a:ln>
                  <a:noFill/>
                </a:ln>
                <a:solidFill>
                  <a:srgbClr val="232323"/>
                </a:solidFill>
                <a:effectLst/>
                <a:uLnTx/>
                <a:uFillTx/>
                <a:latin typeface="+mn-lt"/>
                <a:ea typeface="+mn-ea"/>
                <a:cs typeface="Tahoma"/>
                <a:sym typeface="Arial"/>
              </a:rPr>
              <a:t> </a:t>
            </a:r>
            <a:r>
              <a:rPr kumimoji="0" sz="1730" b="0" i="0" u="none" strike="noStrike" kern="1200" cap="none" spc="58" normalizeH="0" baseline="0" noProof="0">
                <a:ln>
                  <a:noFill/>
                </a:ln>
                <a:solidFill>
                  <a:srgbClr val="232323"/>
                </a:solidFill>
                <a:effectLst/>
                <a:uLnTx/>
                <a:uFillTx/>
                <a:latin typeface="+mn-lt"/>
                <a:ea typeface="+mn-ea"/>
                <a:cs typeface="Tahoma"/>
                <a:sym typeface="Arial"/>
              </a:rPr>
              <a:t>knowing </a:t>
            </a:r>
            <a:r>
              <a:rPr kumimoji="0" sz="1730" b="0" i="0" u="none" strike="noStrike" kern="1200" cap="none" spc="48" normalizeH="0" baseline="0" noProof="0">
                <a:ln>
                  <a:noFill/>
                </a:ln>
                <a:solidFill>
                  <a:srgbClr val="232323"/>
                </a:solidFill>
                <a:effectLst/>
                <a:uLnTx/>
                <a:uFillTx/>
                <a:latin typeface="+mn-lt"/>
                <a:ea typeface="+mn-ea"/>
                <a:cs typeface="Tahoma"/>
                <a:sym typeface="Arial"/>
              </a:rPr>
              <a:t>that</a:t>
            </a:r>
            <a:r>
              <a:rPr kumimoji="0" lang="en-IN" sz="1730" b="0" i="0" u="none" strike="noStrike" kern="1200" cap="none" spc="48" normalizeH="0" baseline="0" noProof="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a:ln>
                  <a:noFill/>
                </a:ln>
                <a:solidFill>
                  <a:srgbClr val="232323"/>
                </a:solidFill>
                <a:effectLst/>
                <a:uLnTx/>
                <a:uFillTx/>
                <a:latin typeface="+mn-lt"/>
                <a:ea typeface="+mn-ea"/>
                <a:cs typeface="Tahoma"/>
                <a:sym typeface="Arial"/>
              </a:rPr>
              <a:t>client </a:t>
            </a:r>
            <a:r>
              <a:rPr kumimoji="0" sz="1730" b="0" i="0" u="none" strike="noStrike" kern="1200" cap="none" spc="77" normalizeH="0" baseline="0" noProof="0">
                <a:ln>
                  <a:noFill/>
                </a:ln>
                <a:solidFill>
                  <a:srgbClr val="232323"/>
                </a:solidFill>
                <a:effectLst/>
                <a:uLnTx/>
                <a:uFillTx/>
                <a:latin typeface="+mn-lt"/>
                <a:ea typeface="+mn-ea"/>
                <a:cs typeface="Tahoma"/>
                <a:sym typeface="Arial"/>
              </a:rPr>
              <a:t>support</a:t>
            </a:r>
            <a:r>
              <a:rPr kumimoji="0" lang="en-IN" sz="1730" b="0" i="0" u="none" strike="noStrike" kern="1200" cap="none" spc="77" normalizeH="0" baseline="0" noProof="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a:ln>
                  <a:noFill/>
                </a:ln>
                <a:solidFill>
                  <a:srgbClr val="232323"/>
                </a:solidFill>
                <a:effectLst/>
                <a:uLnTx/>
                <a:uFillTx/>
                <a:latin typeface="+mn-lt"/>
                <a:ea typeface="+mn-ea"/>
                <a:cs typeface="Tahoma"/>
                <a:sym typeface="Arial"/>
              </a:rPr>
              <a:t>is </a:t>
            </a:r>
            <a:r>
              <a:rPr kumimoji="0" sz="1730" b="0" i="0" u="none" strike="noStrike" kern="1200" cap="none" spc="67" normalizeH="0" baseline="0" noProof="0">
                <a:ln>
                  <a:noFill/>
                </a:ln>
                <a:solidFill>
                  <a:srgbClr val="232323"/>
                </a:solidFill>
                <a:effectLst/>
                <a:uLnTx/>
                <a:uFillTx/>
                <a:latin typeface="+mn-lt"/>
                <a:ea typeface="+mn-ea"/>
                <a:cs typeface="Tahoma"/>
                <a:sym typeface="Arial"/>
              </a:rPr>
              <a:t>included</a:t>
            </a:r>
            <a:r>
              <a:rPr kumimoji="0" lang="en-IN" sz="1730" b="0" i="0" u="none" strike="noStrike" kern="1200" cap="none" spc="67" normalizeH="0" baseline="0" noProof="0">
                <a:ln>
                  <a:noFill/>
                </a:ln>
                <a:solidFill>
                  <a:srgbClr val="232323"/>
                </a:solidFill>
                <a:effectLst/>
                <a:uLnTx/>
                <a:uFillTx/>
                <a:latin typeface="+mn-lt"/>
                <a:ea typeface="+mn-ea"/>
                <a:cs typeface="Tahoma"/>
                <a:sym typeface="Arial"/>
              </a:rPr>
              <a:t> </a:t>
            </a:r>
            <a:r>
              <a:rPr kumimoji="0" sz="1730" b="0" i="0" u="none" strike="noStrike" kern="1200" cap="none" spc="54" normalizeH="0" baseline="0" noProof="0">
                <a:ln>
                  <a:noFill/>
                </a:ln>
                <a:solidFill>
                  <a:srgbClr val="232323"/>
                </a:solidFill>
                <a:effectLst/>
                <a:uLnTx/>
                <a:uFillTx/>
                <a:latin typeface="+mn-lt"/>
                <a:ea typeface="+mn-ea"/>
                <a:cs typeface="Tahoma"/>
                <a:sym typeface="Arial"/>
              </a:rPr>
              <a:t>with </a:t>
            </a:r>
            <a:r>
              <a:rPr kumimoji="0" sz="1730" b="0" i="0" u="none" strike="noStrike" kern="1200" cap="none" spc="70" normalizeH="0" baseline="0" noProof="0">
                <a:ln>
                  <a:noFill/>
                </a:ln>
                <a:solidFill>
                  <a:srgbClr val="232323"/>
                </a:solidFill>
                <a:effectLst/>
                <a:uLnTx/>
                <a:uFillTx/>
                <a:latin typeface="+mn-lt"/>
                <a:ea typeface="+mn-ea"/>
                <a:cs typeface="Tahoma"/>
                <a:sym typeface="Arial"/>
              </a:rPr>
              <a:t>your</a:t>
            </a:r>
            <a:r>
              <a:rPr kumimoji="0" lang="en-IN" sz="1730" b="0" i="0" u="none" strike="noStrike" kern="1200" cap="none" spc="70" normalizeH="0" baseline="0" noProof="0">
                <a:ln>
                  <a:noFill/>
                </a:ln>
                <a:solidFill>
                  <a:srgbClr val="232323"/>
                </a:solidFill>
                <a:effectLst/>
                <a:uLnTx/>
                <a:uFillTx/>
                <a:latin typeface="+mn-lt"/>
                <a:ea typeface="+mn-ea"/>
                <a:cs typeface="Tahoma"/>
                <a:sym typeface="Arial"/>
              </a:rPr>
              <a:t> </a:t>
            </a:r>
            <a:r>
              <a:rPr kumimoji="0" sz="1730" b="0" i="0" u="none" strike="noStrike" kern="1200" cap="none" spc="54" normalizeH="0" baseline="0" noProof="0">
                <a:ln>
                  <a:noFill/>
                </a:ln>
                <a:solidFill>
                  <a:srgbClr val="232323"/>
                </a:solidFill>
                <a:effectLst/>
                <a:uLnTx/>
                <a:uFillTx/>
                <a:latin typeface="+mn-lt"/>
                <a:ea typeface="+mn-ea"/>
                <a:cs typeface="Tahoma"/>
                <a:sym typeface="Arial"/>
              </a:rPr>
              <a:t>subscription.</a:t>
            </a:r>
            <a:endParaRPr kumimoji="0" sz="1730" b="0" i="0" u="none" strike="noStrike" kern="1200" cap="none" spc="0" normalizeH="0" baseline="0" noProof="0">
              <a:ln>
                <a:noFill/>
              </a:ln>
              <a:solidFill>
                <a:prstClr val="black"/>
              </a:solidFill>
              <a:effectLst/>
              <a:uLnTx/>
              <a:uFillTx/>
              <a:latin typeface="+mn-lt"/>
              <a:ea typeface="+mn-ea"/>
              <a:cs typeface="Tahoma"/>
              <a:sym typeface="Arial"/>
            </a:endParaRPr>
          </a:p>
        </p:txBody>
      </p:sp>
      <p:sp>
        <p:nvSpPr>
          <p:cNvPr id="43" name="object 18">
            <a:extLst>
              <a:ext uri="{FF2B5EF4-FFF2-40B4-BE49-F238E27FC236}">
                <a16:creationId xmlns:a16="http://schemas.microsoft.com/office/drawing/2014/main" id="{7AAC9016-0A2F-7E55-5C70-CEE8D8A4CEF9}"/>
              </a:ext>
            </a:extLst>
          </p:cNvPr>
          <p:cNvSpPr txBox="1"/>
          <p:nvPr/>
        </p:nvSpPr>
        <p:spPr>
          <a:xfrm>
            <a:off x="6969522" y="4432282"/>
            <a:ext cx="1863260" cy="1668776"/>
          </a:xfrm>
          <a:prstGeom prst="rect">
            <a:avLst/>
          </a:prstGeom>
        </p:spPr>
        <p:txBody>
          <a:bodyPr vert="horz" wrap="square" lIns="0" tIns="7733" rIns="0" bIns="0" rtlCol="0">
            <a:spAutoFit/>
          </a:bodyPr>
          <a:lstStyle/>
          <a:p>
            <a:pPr marL="8139" marR="15465" lvl="0" indent="0" algn="just" defTabSz="586039" rtl="0" eaLnBrk="1" fontAlgn="auto" latinLnBrk="0" hangingPunct="1">
              <a:lnSpc>
                <a:spcPct val="114999"/>
              </a:lnSpc>
              <a:spcBef>
                <a:spcPts val="61"/>
              </a:spcBef>
              <a:spcAft>
                <a:spcPts val="0"/>
              </a:spcAft>
              <a:buClrTx/>
              <a:buSzTx/>
              <a:buFont typeface="Arial"/>
              <a:buNone/>
              <a:tabLst/>
              <a:defRPr/>
            </a:pPr>
            <a:r>
              <a:rPr kumimoji="0" sz="833" b="1" i="0" u="none" strike="noStrike" kern="1200" cap="none" spc="-3" normalizeH="0" baseline="0" noProof="0">
                <a:ln>
                  <a:noFill/>
                </a:ln>
                <a:effectLst/>
                <a:uLnTx/>
                <a:uFillTx/>
                <a:latin typeface="+mn-lt"/>
                <a:ea typeface="+mn-ea"/>
                <a:cs typeface="Arial"/>
                <a:sym typeface="Arial"/>
              </a:rPr>
              <a:t>“I’ve</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42" normalizeH="0" baseline="0" noProof="0">
                <a:ln>
                  <a:noFill/>
                </a:ln>
                <a:effectLst/>
                <a:uLnTx/>
                <a:uFillTx/>
                <a:latin typeface="+mn-lt"/>
                <a:ea typeface="+mn-ea"/>
                <a:cs typeface="Arial"/>
                <a:sym typeface="Arial"/>
              </a:rPr>
              <a:t>tried</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42" normalizeH="0" baseline="0" noProof="0">
                <a:ln>
                  <a:noFill/>
                </a:ln>
                <a:effectLst/>
                <a:uLnTx/>
                <a:uFillTx/>
                <a:latin typeface="+mn-lt"/>
                <a:ea typeface="+mn-ea"/>
                <a:cs typeface="Arial"/>
                <a:sym typeface="Arial"/>
              </a:rPr>
              <a:t>other</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38" normalizeH="0" baseline="0" noProof="0">
                <a:ln>
                  <a:noFill/>
                </a:ln>
                <a:effectLst/>
                <a:uLnTx/>
                <a:uFillTx/>
                <a:latin typeface="+mn-lt"/>
                <a:ea typeface="+mn-ea"/>
                <a:cs typeface="Arial"/>
                <a:sym typeface="Arial"/>
              </a:rPr>
              <a:t>media</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32" normalizeH="0" baseline="0" noProof="0">
                <a:ln>
                  <a:noFill/>
                </a:ln>
                <a:effectLst/>
                <a:uLnTx/>
                <a:uFillTx/>
                <a:latin typeface="+mn-lt"/>
                <a:ea typeface="+mn-ea"/>
                <a:cs typeface="Arial"/>
                <a:sym typeface="Arial"/>
              </a:rPr>
              <a:t>monitoring</a:t>
            </a:r>
            <a:r>
              <a:rPr kumimoji="0" lang="en-IN" sz="833" b="1" i="0" u="none" strike="noStrike" kern="1200" cap="none" spc="32" normalizeH="0" baseline="0" noProof="0">
                <a:ln>
                  <a:noFill/>
                </a:ln>
                <a:effectLst/>
                <a:uLnTx/>
                <a:uFillTx/>
                <a:latin typeface="+mn-lt"/>
                <a:ea typeface="+mn-ea"/>
                <a:cs typeface="Arial"/>
                <a:sym typeface="Arial"/>
              </a:rPr>
              <a:t> </a:t>
            </a:r>
            <a:r>
              <a:rPr kumimoji="0" sz="833" b="1" i="0" u="none" strike="noStrike" kern="1200" cap="none" spc="0" normalizeH="0" baseline="0" noProof="0">
                <a:ln>
                  <a:noFill/>
                </a:ln>
                <a:effectLst/>
                <a:uLnTx/>
                <a:uFillTx/>
                <a:latin typeface="+mn-lt"/>
                <a:ea typeface="+mn-ea"/>
                <a:cs typeface="Arial"/>
                <a:sym typeface="Arial"/>
              </a:rPr>
              <a:t>services</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32" normalizeH="0" baseline="0" noProof="0">
                <a:ln>
                  <a:noFill/>
                </a:ln>
                <a:effectLst/>
                <a:uLnTx/>
                <a:uFillTx/>
                <a:latin typeface="+mn-lt"/>
                <a:ea typeface="+mn-ea"/>
                <a:cs typeface="Arial"/>
                <a:sym typeface="Arial"/>
              </a:rPr>
              <a:t>and</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16" normalizeH="0" baseline="0" noProof="0">
                <a:ln>
                  <a:noFill/>
                </a:ln>
                <a:effectLst/>
                <a:uLnTx/>
                <a:uFillTx/>
                <a:latin typeface="+mn-lt"/>
                <a:ea typeface="+mn-ea"/>
                <a:cs typeface="Arial"/>
                <a:sym typeface="Arial"/>
              </a:rPr>
              <a:t>Critical</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45" normalizeH="0" baseline="0" noProof="0">
                <a:ln>
                  <a:noFill/>
                </a:ln>
                <a:effectLst/>
                <a:uLnTx/>
                <a:uFillTx/>
                <a:latin typeface="+mn-lt"/>
                <a:ea typeface="+mn-ea"/>
                <a:cs typeface="Arial"/>
                <a:sym typeface="Arial"/>
              </a:rPr>
              <a:t>Mention</a:t>
            </a:r>
            <a:r>
              <a:rPr kumimoji="0" sz="833" b="1" i="0" u="none" strike="noStrike" kern="1200" cap="none" spc="-13" normalizeH="0" baseline="0" noProof="0">
                <a:ln>
                  <a:noFill/>
                </a:ln>
                <a:effectLst/>
                <a:uLnTx/>
                <a:uFillTx/>
                <a:latin typeface="+mn-lt"/>
                <a:ea typeface="+mn-ea"/>
                <a:cs typeface="Arial"/>
                <a:sym typeface="Arial"/>
              </a:rPr>
              <a:t> </a:t>
            </a:r>
            <a:r>
              <a:rPr kumimoji="0" sz="833" b="1" i="0" u="none" strike="noStrike" kern="1200" cap="none" spc="-6" normalizeH="0" baseline="0" noProof="0">
                <a:ln>
                  <a:noFill/>
                </a:ln>
                <a:effectLst/>
                <a:uLnTx/>
                <a:uFillTx/>
                <a:latin typeface="+mn-lt"/>
                <a:ea typeface="+mn-ea"/>
                <a:cs typeface="Arial"/>
                <a:sym typeface="Arial"/>
              </a:rPr>
              <a:t>is,</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16" normalizeH="0" baseline="0" noProof="0">
                <a:ln>
                  <a:noFill/>
                </a:ln>
                <a:effectLst/>
                <a:uLnTx/>
                <a:uFillTx/>
                <a:latin typeface="+mn-lt"/>
                <a:ea typeface="+mn-ea"/>
                <a:cs typeface="Arial"/>
                <a:sym typeface="Arial"/>
              </a:rPr>
              <a:t>by</a:t>
            </a:r>
            <a:r>
              <a:rPr kumimoji="0" lang="en-IN"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38" normalizeH="0" baseline="0" noProof="0">
                <a:ln>
                  <a:noFill/>
                </a:ln>
                <a:effectLst/>
                <a:uLnTx/>
                <a:uFillTx/>
                <a:latin typeface="+mn-lt"/>
                <a:ea typeface="+mn-ea"/>
                <a:cs typeface="Arial"/>
                <a:sym typeface="Arial"/>
              </a:rPr>
              <a:t>far,</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51" normalizeH="0" baseline="0" noProof="0">
                <a:ln>
                  <a:noFill/>
                </a:ln>
                <a:effectLst/>
                <a:uLnTx/>
                <a:uFillTx/>
                <a:latin typeface="+mn-lt"/>
                <a:ea typeface="+mn-ea"/>
                <a:cs typeface="Arial"/>
                <a:sym typeface="Arial"/>
              </a:rPr>
              <a:t>the</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29" normalizeH="0" baseline="0" noProof="0">
                <a:ln>
                  <a:noFill/>
                </a:ln>
                <a:effectLst/>
                <a:uLnTx/>
                <a:uFillTx/>
                <a:latin typeface="+mn-lt"/>
                <a:ea typeface="+mn-ea"/>
                <a:cs typeface="Arial"/>
                <a:sym typeface="Arial"/>
              </a:rPr>
              <a:t>most</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29" normalizeH="0" baseline="0" noProof="0">
                <a:ln>
                  <a:noFill/>
                </a:ln>
                <a:effectLst/>
                <a:uLnTx/>
                <a:uFillTx/>
                <a:latin typeface="+mn-lt"/>
                <a:ea typeface="+mn-ea"/>
                <a:cs typeface="Arial"/>
                <a:sym typeface="Arial"/>
              </a:rPr>
              <a:t>reliable</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32" normalizeH="0" baseline="0" noProof="0">
                <a:ln>
                  <a:noFill/>
                </a:ln>
                <a:effectLst/>
                <a:uLnTx/>
                <a:uFillTx/>
                <a:latin typeface="+mn-lt"/>
                <a:ea typeface="+mn-ea"/>
                <a:cs typeface="Arial"/>
                <a:sym typeface="Arial"/>
              </a:rPr>
              <a:t>and</a:t>
            </a:r>
            <a:endParaRPr kumimoji="0" sz="833" b="0" i="0" u="none" strike="noStrike" kern="1200" cap="none" spc="0" normalizeH="0" baseline="0" noProof="0">
              <a:ln>
                <a:noFill/>
              </a:ln>
              <a:effectLst/>
              <a:uLnTx/>
              <a:uFillTx/>
              <a:latin typeface="+mn-lt"/>
              <a:ea typeface="+mn-ea"/>
              <a:cs typeface="Arial"/>
              <a:sym typeface="Arial"/>
            </a:endParaRPr>
          </a:p>
          <a:p>
            <a:pPr marL="8139" marR="38662" lvl="0" indent="0" algn="just" defTabSz="586039" rtl="0" eaLnBrk="1" fontAlgn="auto" latinLnBrk="0" hangingPunct="1">
              <a:lnSpc>
                <a:spcPct val="114999"/>
              </a:lnSpc>
              <a:spcBef>
                <a:spcPts val="0"/>
              </a:spcBef>
              <a:spcAft>
                <a:spcPts val="0"/>
              </a:spcAft>
              <a:buClrTx/>
              <a:buSzTx/>
              <a:buFont typeface="Arial"/>
              <a:buNone/>
              <a:tabLst/>
              <a:defRPr/>
            </a:pPr>
            <a:r>
              <a:rPr kumimoji="0" sz="833" b="1" i="0" u="none" strike="noStrike" kern="1200" cap="none" spc="26" normalizeH="0" baseline="0" noProof="0">
                <a:ln>
                  <a:noFill/>
                </a:ln>
                <a:effectLst/>
                <a:uLnTx/>
                <a:uFillTx/>
                <a:latin typeface="+mn-lt"/>
                <a:ea typeface="+mn-ea"/>
                <a:cs typeface="Arial"/>
                <a:sym typeface="Arial"/>
              </a:rPr>
              <a:t>convenient</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45" normalizeH="0" baseline="0" noProof="0">
                <a:ln>
                  <a:noFill/>
                </a:ln>
                <a:effectLst/>
                <a:uLnTx/>
                <a:uFillTx/>
                <a:latin typeface="+mn-lt"/>
                <a:ea typeface="+mn-ea"/>
                <a:cs typeface="Arial"/>
                <a:sym typeface="Arial"/>
              </a:rPr>
              <a:t>to</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6" normalizeH="0" baseline="0" noProof="0">
                <a:ln>
                  <a:noFill/>
                </a:ln>
                <a:effectLst/>
                <a:uLnTx/>
                <a:uFillTx/>
                <a:latin typeface="+mn-lt"/>
                <a:ea typeface="+mn-ea"/>
                <a:cs typeface="Arial"/>
                <a:sym typeface="Arial"/>
              </a:rPr>
              <a:t>use.</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22" normalizeH="0" baseline="0" noProof="0">
                <a:ln>
                  <a:noFill/>
                </a:ln>
                <a:effectLst/>
                <a:uLnTx/>
                <a:uFillTx/>
                <a:latin typeface="+mn-lt"/>
                <a:ea typeface="+mn-ea"/>
                <a:cs typeface="Arial"/>
                <a:sym typeface="Arial"/>
              </a:rPr>
              <a:t>Their</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26" normalizeH="0" baseline="0" noProof="0">
                <a:ln>
                  <a:noFill/>
                </a:ln>
                <a:effectLst/>
                <a:uLnTx/>
                <a:uFillTx/>
                <a:latin typeface="+mn-lt"/>
                <a:ea typeface="+mn-ea"/>
                <a:cs typeface="Arial"/>
                <a:sym typeface="Arial"/>
              </a:rPr>
              <a:t>customer</a:t>
            </a:r>
            <a:r>
              <a:rPr kumimoji="0" lang="en-IN" sz="833" b="1" i="0" u="none" strike="noStrike" kern="1200" cap="none" spc="26" normalizeH="0" baseline="0" noProof="0">
                <a:ln>
                  <a:noFill/>
                </a:ln>
                <a:effectLst/>
                <a:uLnTx/>
                <a:uFillTx/>
                <a:latin typeface="+mn-lt"/>
                <a:ea typeface="+mn-ea"/>
                <a:cs typeface="Arial"/>
                <a:sym typeface="Arial"/>
              </a:rPr>
              <a:t> </a:t>
            </a:r>
            <a:r>
              <a:rPr kumimoji="0" sz="833" b="1" i="0" u="none" strike="noStrike" kern="1200" cap="none" spc="10" normalizeH="0" baseline="0" noProof="0">
                <a:ln>
                  <a:noFill/>
                </a:ln>
                <a:effectLst/>
                <a:uLnTx/>
                <a:uFillTx/>
                <a:latin typeface="+mn-lt"/>
                <a:ea typeface="+mn-ea"/>
                <a:cs typeface="Arial"/>
                <a:sym typeface="Arial"/>
              </a:rPr>
              <a:t>service</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13" normalizeH="0" baseline="0" noProof="0">
                <a:ln>
                  <a:noFill/>
                </a:ln>
                <a:effectLst/>
                <a:uLnTx/>
                <a:uFillTx/>
                <a:latin typeface="+mn-lt"/>
                <a:ea typeface="+mn-ea"/>
                <a:cs typeface="Arial"/>
                <a:sym typeface="Arial"/>
              </a:rPr>
              <a:t>is</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19" normalizeH="0" baseline="0" noProof="0">
                <a:ln>
                  <a:noFill/>
                </a:ln>
                <a:effectLst/>
                <a:uLnTx/>
                <a:uFillTx/>
                <a:latin typeface="+mn-lt"/>
                <a:ea typeface="+mn-ea"/>
                <a:cs typeface="Arial"/>
                <a:sym typeface="Arial"/>
              </a:rPr>
              <a:t>impeccable</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32" normalizeH="0" baseline="0" noProof="0">
                <a:ln>
                  <a:noFill/>
                </a:ln>
                <a:effectLst/>
                <a:uLnTx/>
                <a:uFillTx/>
                <a:latin typeface="+mn-lt"/>
                <a:ea typeface="+mn-ea"/>
                <a:cs typeface="Arial"/>
                <a:sym typeface="Arial"/>
              </a:rPr>
              <a:t>and</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45" normalizeH="0" baseline="0" noProof="0">
                <a:ln>
                  <a:noFill/>
                </a:ln>
                <a:effectLst/>
                <a:uLnTx/>
                <a:uFillTx/>
                <a:latin typeface="+mn-lt"/>
                <a:ea typeface="+mn-ea"/>
                <a:cs typeface="Arial"/>
                <a:sym typeface="Arial"/>
              </a:rPr>
              <a:t>my</a:t>
            </a:r>
            <a:endParaRPr kumimoji="0" sz="833" b="0" i="0" u="none" strike="noStrike" kern="1200" cap="none" spc="0" normalizeH="0" baseline="0" noProof="0">
              <a:ln>
                <a:noFill/>
              </a:ln>
              <a:effectLst/>
              <a:uLnTx/>
              <a:uFillTx/>
              <a:latin typeface="+mn-lt"/>
              <a:ea typeface="+mn-ea"/>
              <a:cs typeface="Arial"/>
              <a:sym typeface="Arial"/>
            </a:endParaRPr>
          </a:p>
          <a:p>
            <a:pPr marL="8139" marR="3256" lvl="0" indent="0" algn="just" defTabSz="586039" rtl="0" eaLnBrk="1" fontAlgn="auto" latinLnBrk="0" hangingPunct="1">
              <a:lnSpc>
                <a:spcPct val="114999"/>
              </a:lnSpc>
              <a:spcBef>
                <a:spcPts val="0"/>
              </a:spcBef>
              <a:spcAft>
                <a:spcPts val="0"/>
              </a:spcAft>
              <a:buClrTx/>
              <a:buSzTx/>
              <a:buFont typeface="Arial"/>
              <a:buNone/>
              <a:tabLst/>
              <a:defRPr/>
            </a:pPr>
            <a:r>
              <a:rPr kumimoji="0" sz="833" b="1" i="0" u="none" strike="noStrike" kern="1200" cap="none" spc="19" normalizeH="0" baseline="0" noProof="0">
                <a:ln>
                  <a:noFill/>
                </a:ln>
                <a:effectLst/>
                <a:uLnTx/>
                <a:uFillTx/>
                <a:latin typeface="+mn-lt"/>
                <a:ea typeface="+mn-ea"/>
                <a:cs typeface="Arial"/>
                <a:sym typeface="Arial"/>
              </a:rPr>
              <a:t>account</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35" normalizeH="0" baseline="0" noProof="0">
                <a:ln>
                  <a:noFill/>
                </a:ln>
                <a:effectLst/>
                <a:uLnTx/>
                <a:uFillTx/>
                <a:latin typeface="+mn-lt"/>
                <a:ea typeface="+mn-ea"/>
                <a:cs typeface="Arial"/>
                <a:sym typeface="Arial"/>
              </a:rPr>
              <a:t>manager</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22" normalizeH="0" baseline="0" noProof="0">
                <a:ln>
                  <a:noFill/>
                </a:ln>
                <a:effectLst/>
                <a:uLnTx/>
                <a:uFillTx/>
                <a:latin typeface="+mn-lt"/>
                <a:ea typeface="+mn-ea"/>
                <a:cs typeface="Arial"/>
                <a:sym typeface="Arial"/>
              </a:rPr>
              <a:t>always</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6" normalizeH="0" baseline="0" noProof="0">
                <a:ln>
                  <a:noFill/>
                </a:ln>
                <a:effectLst/>
                <a:uLnTx/>
                <a:uFillTx/>
                <a:latin typeface="+mn-lt"/>
                <a:ea typeface="+mn-ea"/>
                <a:cs typeface="Arial"/>
                <a:sym typeface="Arial"/>
              </a:rPr>
              <a:t>gets</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19" normalizeH="0" baseline="0" noProof="0">
                <a:ln>
                  <a:noFill/>
                </a:ln>
                <a:effectLst/>
                <a:uLnTx/>
                <a:uFillTx/>
                <a:latin typeface="+mn-lt"/>
                <a:ea typeface="+mn-ea"/>
                <a:cs typeface="Arial"/>
                <a:sym typeface="Arial"/>
              </a:rPr>
              <a:t>back</a:t>
            </a:r>
            <a:r>
              <a:rPr kumimoji="0" lang="en-IN"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45" normalizeH="0" baseline="0" noProof="0">
                <a:ln>
                  <a:noFill/>
                </a:ln>
                <a:effectLst/>
                <a:uLnTx/>
                <a:uFillTx/>
                <a:latin typeface="+mn-lt"/>
                <a:ea typeface="+mn-ea"/>
                <a:cs typeface="Arial"/>
                <a:sym typeface="Arial"/>
              </a:rPr>
              <a:t>to</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54" normalizeH="0" baseline="0" noProof="0">
                <a:ln>
                  <a:noFill/>
                </a:ln>
                <a:effectLst/>
                <a:uLnTx/>
                <a:uFillTx/>
                <a:latin typeface="+mn-lt"/>
                <a:ea typeface="+mn-ea"/>
                <a:cs typeface="Arial"/>
                <a:sym typeface="Arial"/>
              </a:rPr>
              <a:t>me</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38" normalizeH="0" baseline="0" noProof="0">
                <a:ln>
                  <a:noFill/>
                </a:ln>
                <a:effectLst/>
                <a:uLnTx/>
                <a:uFillTx/>
                <a:latin typeface="+mn-lt"/>
                <a:ea typeface="+mn-ea"/>
                <a:cs typeface="Arial"/>
                <a:sym typeface="Arial"/>
              </a:rPr>
              <a:t>immediately</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45" normalizeH="0" baseline="0" noProof="0">
                <a:ln>
                  <a:noFill/>
                </a:ln>
                <a:effectLst/>
                <a:uLnTx/>
                <a:uFillTx/>
                <a:latin typeface="+mn-lt"/>
                <a:ea typeface="+mn-ea"/>
                <a:cs typeface="Arial"/>
                <a:sym typeface="Arial"/>
              </a:rPr>
              <a:t>when</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45" normalizeH="0" baseline="0" noProof="0">
                <a:ln>
                  <a:noFill/>
                </a:ln>
                <a:effectLst/>
                <a:uLnTx/>
                <a:uFillTx/>
                <a:latin typeface="+mn-lt"/>
                <a:ea typeface="+mn-ea"/>
                <a:cs typeface="Arial"/>
                <a:sym typeface="Arial"/>
              </a:rPr>
              <a:t>I</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29" normalizeH="0" baseline="0" noProof="0">
                <a:ln>
                  <a:noFill/>
                </a:ln>
                <a:effectLst/>
                <a:uLnTx/>
                <a:uFillTx/>
                <a:latin typeface="+mn-lt"/>
                <a:ea typeface="+mn-ea"/>
                <a:cs typeface="Arial"/>
                <a:sym typeface="Arial"/>
              </a:rPr>
              <a:t>need</a:t>
            </a:r>
            <a:endParaRPr kumimoji="0" sz="833" b="0" i="0" u="none" strike="noStrike" kern="1200" cap="none" spc="0" normalizeH="0" baseline="0" noProof="0">
              <a:ln>
                <a:noFill/>
              </a:ln>
              <a:effectLst/>
              <a:uLnTx/>
              <a:uFillTx/>
              <a:latin typeface="+mn-lt"/>
              <a:ea typeface="+mn-ea"/>
              <a:cs typeface="Arial"/>
              <a:sym typeface="Arial"/>
            </a:endParaRPr>
          </a:p>
          <a:p>
            <a:pPr marL="8139" marR="0" lvl="0" indent="0" algn="just" defTabSz="586039" rtl="0" eaLnBrk="1" fontAlgn="auto" latinLnBrk="0" hangingPunct="1">
              <a:lnSpc>
                <a:spcPct val="100000"/>
              </a:lnSpc>
              <a:spcBef>
                <a:spcPts val="151"/>
              </a:spcBef>
              <a:spcAft>
                <a:spcPts val="0"/>
              </a:spcAft>
              <a:buClrTx/>
              <a:buSzTx/>
              <a:buFont typeface="Arial"/>
              <a:buNone/>
              <a:tabLst/>
              <a:defRPr/>
            </a:pPr>
            <a:r>
              <a:rPr kumimoji="0" sz="833" b="1" i="0" u="none" strike="noStrike" kern="1200" cap="none" spc="6" normalizeH="0" baseline="0" noProof="0">
                <a:ln>
                  <a:noFill/>
                </a:ln>
                <a:effectLst/>
                <a:uLnTx/>
                <a:uFillTx/>
                <a:latin typeface="+mn-lt"/>
                <a:ea typeface="+mn-ea"/>
                <a:cs typeface="Arial"/>
                <a:sym typeface="Arial"/>
              </a:rPr>
              <a:t>assistance</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32" normalizeH="0" baseline="0" noProof="0">
                <a:ln>
                  <a:noFill/>
                </a:ln>
                <a:effectLst/>
                <a:uLnTx/>
                <a:uFillTx/>
                <a:latin typeface="+mn-lt"/>
                <a:ea typeface="+mn-ea"/>
                <a:cs typeface="Arial"/>
                <a:sym typeface="Arial"/>
              </a:rPr>
              <a:t>or</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29" normalizeH="0" baseline="0" noProof="0">
                <a:ln>
                  <a:noFill/>
                </a:ln>
                <a:effectLst/>
                <a:uLnTx/>
                <a:uFillTx/>
                <a:latin typeface="+mn-lt"/>
                <a:ea typeface="+mn-ea"/>
                <a:cs typeface="Arial"/>
                <a:sym typeface="Arial"/>
              </a:rPr>
              <a:t>have</a:t>
            </a:r>
            <a:r>
              <a:rPr kumimoji="0" sz="833" b="1" i="0" u="none" strike="noStrike" kern="1200" cap="none" spc="-22" normalizeH="0" baseline="0" noProof="0">
                <a:ln>
                  <a:noFill/>
                </a:ln>
                <a:effectLst/>
                <a:uLnTx/>
                <a:uFillTx/>
                <a:latin typeface="+mn-lt"/>
                <a:ea typeface="+mn-ea"/>
                <a:cs typeface="Arial"/>
                <a:sym typeface="Arial"/>
              </a:rPr>
              <a:t> </a:t>
            </a:r>
            <a:r>
              <a:rPr kumimoji="0" sz="833" b="1" i="0" u="none" strike="noStrike" kern="1200" cap="none" spc="10" normalizeH="0" baseline="0" noProof="0">
                <a:ln>
                  <a:noFill/>
                </a:ln>
                <a:effectLst/>
                <a:uLnTx/>
                <a:uFillTx/>
                <a:latin typeface="+mn-lt"/>
                <a:ea typeface="+mn-ea"/>
                <a:cs typeface="Arial"/>
                <a:sym typeface="Arial"/>
              </a:rPr>
              <a:t>questions.”</a:t>
            </a:r>
            <a:endParaRPr kumimoji="0" sz="833" b="0" i="0" u="none" strike="noStrike" kern="1200" cap="none" spc="0" normalizeH="0" baseline="0" noProof="0">
              <a:ln>
                <a:noFill/>
              </a:ln>
              <a:effectLst/>
              <a:uLnTx/>
              <a:uFillTx/>
              <a:latin typeface="+mn-lt"/>
              <a:ea typeface="+mn-ea"/>
              <a:cs typeface="Arial"/>
              <a:sym typeface="Arial"/>
            </a:endParaRPr>
          </a:p>
          <a:p>
            <a:pPr marL="8139" marR="0" lvl="0" indent="0" algn="just" defTabSz="586039" rtl="0" eaLnBrk="1" fontAlgn="auto" latinLnBrk="0" hangingPunct="1">
              <a:lnSpc>
                <a:spcPct val="100000"/>
              </a:lnSpc>
              <a:spcBef>
                <a:spcPts val="1003"/>
              </a:spcBef>
              <a:spcAft>
                <a:spcPts val="0"/>
              </a:spcAft>
              <a:buClrTx/>
              <a:buSzTx/>
              <a:buFont typeface="Arial"/>
              <a:buNone/>
              <a:tabLst/>
              <a:defRPr/>
            </a:pP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Ms.</a:t>
            </a:r>
            <a:r>
              <a:rPr kumimoji="0" sz="705"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0" normalizeH="0" baseline="0" noProof="0">
                <a:ln>
                  <a:noFill/>
                </a:ln>
                <a:solidFill>
                  <a:prstClr val="black"/>
                </a:solidFill>
                <a:effectLst/>
                <a:uLnTx/>
                <a:uFillTx/>
                <a:latin typeface="+mn-lt"/>
                <a:ea typeface="+mn-ea"/>
                <a:cs typeface="Microsoft Sans Serif"/>
                <a:sym typeface="Arial"/>
              </a:rPr>
              <a:t>Micheal</a:t>
            </a:r>
            <a:r>
              <a:rPr kumimoji="0" sz="705"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err="1">
                <a:ln>
                  <a:noFill/>
                </a:ln>
                <a:solidFill>
                  <a:prstClr val="black"/>
                </a:solidFill>
                <a:effectLst/>
                <a:uLnTx/>
                <a:uFillTx/>
                <a:latin typeface="+mn-lt"/>
                <a:ea typeface="+mn-ea"/>
                <a:cs typeface="Microsoft Sans Serif"/>
                <a:sym typeface="Arial"/>
              </a:rPr>
              <a:t>Widrig</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a:t>
            </a:r>
            <a:endParaRPr kumimoji="0" sz="705"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339007" lvl="0" indent="0" algn="l" defTabSz="586039" rtl="0" eaLnBrk="1" fontAlgn="auto" latinLnBrk="0" hangingPunct="1">
              <a:lnSpc>
                <a:spcPct val="115100"/>
              </a:lnSpc>
              <a:spcBef>
                <a:spcPts val="0"/>
              </a:spcBef>
              <a:spcAft>
                <a:spcPts val="0"/>
              </a:spcAft>
              <a:buClrTx/>
              <a:buSzTx/>
              <a:buFont typeface="Arial"/>
              <a:buNone/>
              <a:tabLst/>
              <a:defRPr/>
            </a:pPr>
            <a:r>
              <a:rPr kumimoji="0" sz="705" b="0" i="0" u="none" strike="noStrike" kern="1200" cap="none" spc="-3" normalizeH="0" baseline="0" noProof="0">
                <a:ln>
                  <a:noFill/>
                </a:ln>
                <a:solidFill>
                  <a:prstClr val="black"/>
                </a:solidFill>
                <a:effectLst/>
                <a:uLnTx/>
                <a:uFillTx/>
                <a:latin typeface="+mn-lt"/>
                <a:ea typeface="+mn-ea"/>
                <a:cs typeface="Microsoft Sans Serif"/>
                <a:sym typeface="Arial"/>
              </a:rPr>
              <a:t>Public</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and</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19" normalizeH="0" baseline="0" noProof="0">
                <a:ln>
                  <a:noFill/>
                </a:ln>
                <a:solidFill>
                  <a:prstClr val="black"/>
                </a:solidFill>
                <a:effectLst/>
                <a:uLnTx/>
                <a:uFillTx/>
                <a:latin typeface="+mn-lt"/>
                <a:ea typeface="+mn-ea"/>
                <a:cs typeface="Microsoft Sans Serif"/>
                <a:sym typeface="Arial"/>
              </a:rPr>
              <a:t>Donor</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Relations</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13" normalizeH="0" baseline="0" noProof="0">
                <a:ln>
                  <a:noFill/>
                </a:ln>
                <a:solidFill>
                  <a:prstClr val="black"/>
                </a:solidFill>
                <a:effectLst/>
                <a:uLnTx/>
                <a:uFillTx/>
                <a:latin typeface="+mn-lt"/>
                <a:ea typeface="+mn-ea"/>
                <a:cs typeface="Microsoft Sans Serif"/>
                <a:sym typeface="Arial"/>
              </a:rPr>
              <a:t>Specialist,</a:t>
            </a:r>
            <a:r>
              <a:rPr kumimoji="0" lang="en-IN" sz="705" b="0" i="0" u="none" strike="noStrike" kern="1200" cap="none" spc="-13"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Shriner’s</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Hospital</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26" normalizeH="0" baseline="0" noProof="0">
                <a:ln>
                  <a:noFill/>
                </a:ln>
                <a:solidFill>
                  <a:prstClr val="black"/>
                </a:solidFill>
                <a:effectLst/>
                <a:uLnTx/>
                <a:uFillTx/>
                <a:latin typeface="+mn-lt"/>
                <a:ea typeface="+mn-ea"/>
                <a:cs typeface="Microsoft Sans Serif"/>
                <a:sym typeface="Arial"/>
              </a:rPr>
              <a:t>for</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3" normalizeH="0" baseline="0" noProof="0">
                <a:ln>
                  <a:noFill/>
                </a:ln>
                <a:solidFill>
                  <a:prstClr val="black"/>
                </a:solidFill>
                <a:effectLst/>
                <a:uLnTx/>
                <a:uFillTx/>
                <a:latin typeface="+mn-lt"/>
                <a:ea typeface="+mn-ea"/>
                <a:cs typeface="Microsoft Sans Serif"/>
                <a:sym typeface="Arial"/>
              </a:rPr>
              <a:t>Children</a:t>
            </a:r>
            <a:endParaRPr kumimoji="0" sz="705"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4" name="object 19">
            <a:extLst>
              <a:ext uri="{FF2B5EF4-FFF2-40B4-BE49-F238E27FC236}">
                <a16:creationId xmlns:a16="http://schemas.microsoft.com/office/drawing/2014/main" id="{524E1189-8F4D-949F-8011-79EFC4E7FFF8}"/>
              </a:ext>
            </a:extLst>
          </p:cNvPr>
          <p:cNvSpPr txBox="1"/>
          <p:nvPr/>
        </p:nvSpPr>
        <p:spPr>
          <a:xfrm>
            <a:off x="9379500" y="4428687"/>
            <a:ext cx="1995943" cy="1672623"/>
          </a:xfrm>
          <a:prstGeom prst="rect">
            <a:avLst/>
          </a:prstGeom>
        </p:spPr>
        <p:txBody>
          <a:bodyPr vert="horz" wrap="square" lIns="0" tIns="7733" rIns="0" bIns="0" rtlCol="0">
            <a:spAutoFit/>
          </a:bodyPr>
          <a:lstStyle/>
          <a:p>
            <a:pPr marL="8139" marR="3256" lvl="0" indent="0" algn="l" defTabSz="586039" rtl="0" eaLnBrk="1" fontAlgn="auto" latinLnBrk="0" hangingPunct="1">
              <a:lnSpc>
                <a:spcPct val="115799"/>
              </a:lnSpc>
              <a:spcBef>
                <a:spcPts val="61"/>
              </a:spcBef>
              <a:spcAft>
                <a:spcPts val="0"/>
              </a:spcAft>
              <a:buClrTx/>
              <a:buSzTx/>
              <a:buFont typeface="Arial"/>
              <a:buNone/>
              <a:tabLst/>
              <a:defRPr/>
            </a:pPr>
            <a:r>
              <a:rPr kumimoji="0" sz="833" b="1" i="0" u="none" strike="noStrike" kern="1200" cap="none" spc="29" normalizeH="0" baseline="0" noProof="0">
                <a:ln>
                  <a:noFill/>
                </a:ln>
                <a:effectLst/>
                <a:uLnTx/>
                <a:uFillTx/>
                <a:latin typeface="+mn-lt"/>
                <a:ea typeface="+mn-ea"/>
                <a:cs typeface="Arial"/>
                <a:sym typeface="Arial"/>
              </a:rPr>
              <a:t>"After evaluating </a:t>
            </a:r>
            <a:r>
              <a:rPr kumimoji="0" sz="833" b="1" i="0" u="none" strike="noStrike" kern="1200" cap="none" spc="51" normalizeH="0" baseline="0" noProof="0">
                <a:ln>
                  <a:noFill/>
                </a:ln>
                <a:effectLst/>
                <a:uLnTx/>
                <a:uFillTx/>
                <a:latin typeface="+mn-lt"/>
                <a:ea typeface="+mn-ea"/>
                <a:cs typeface="Arial"/>
                <a:sym typeface="Arial"/>
              </a:rPr>
              <a:t>the </a:t>
            </a:r>
            <a:r>
              <a:rPr kumimoji="0" sz="833" b="1" i="0" u="none" strike="noStrike" kern="1200" cap="none" spc="29" normalizeH="0" baseline="0" noProof="0">
                <a:ln>
                  <a:noFill/>
                </a:ln>
                <a:effectLst/>
                <a:uLnTx/>
                <a:uFillTx/>
                <a:latin typeface="+mn-lt"/>
                <a:ea typeface="+mn-ea"/>
                <a:cs typeface="Arial"/>
                <a:sym typeface="Arial"/>
              </a:rPr>
              <a:t>competitive</a:t>
            </a:r>
            <a:r>
              <a:rPr kumimoji="0" lang="en-IN" sz="833" b="1" i="0" u="none" strike="noStrike" kern="1200" cap="none" spc="29" normalizeH="0" baseline="0" noProof="0">
                <a:ln>
                  <a:noFill/>
                </a:ln>
                <a:effectLst/>
                <a:uLnTx/>
                <a:uFillTx/>
                <a:latin typeface="+mn-lt"/>
                <a:ea typeface="+mn-ea"/>
                <a:cs typeface="Arial"/>
                <a:sym typeface="Arial"/>
              </a:rPr>
              <a:t> </a:t>
            </a:r>
            <a:r>
              <a:rPr kumimoji="0" sz="833" b="1" i="0" u="none" strike="noStrike" kern="1200" cap="none" spc="13" normalizeH="0" baseline="0" noProof="0">
                <a:ln>
                  <a:noFill/>
                </a:ln>
                <a:effectLst/>
                <a:uLnTx/>
                <a:uFillTx/>
                <a:latin typeface="+mn-lt"/>
                <a:ea typeface="+mn-ea"/>
                <a:cs typeface="Arial"/>
                <a:sym typeface="Arial"/>
              </a:rPr>
              <a:t>landscape </a:t>
            </a:r>
            <a:r>
              <a:rPr kumimoji="0" sz="833" b="1" i="0" u="none" strike="noStrike" kern="1200" cap="none" spc="35" normalizeH="0" baseline="0" noProof="0">
                <a:ln>
                  <a:noFill/>
                </a:ln>
                <a:effectLst/>
                <a:uLnTx/>
                <a:uFillTx/>
                <a:latin typeface="+mn-lt"/>
                <a:ea typeface="+mn-ea"/>
                <a:cs typeface="Arial"/>
                <a:sym typeface="Arial"/>
              </a:rPr>
              <a:t>for media </a:t>
            </a:r>
            <a:r>
              <a:rPr kumimoji="0" sz="833" b="1" i="0" u="none" strike="noStrike" kern="1200" cap="none" spc="29" normalizeH="0" baseline="0" noProof="0">
                <a:ln>
                  <a:noFill/>
                </a:ln>
                <a:effectLst/>
                <a:uLnTx/>
                <a:uFillTx/>
                <a:latin typeface="+mn-lt"/>
                <a:ea typeface="+mn-ea"/>
                <a:cs typeface="Arial"/>
                <a:sym typeface="Arial"/>
              </a:rPr>
              <a:t>monitoring</a:t>
            </a:r>
            <a:r>
              <a:rPr kumimoji="0" lang="en-IN" sz="833" b="1" i="0" u="none" strike="noStrike" kern="1200" cap="none" spc="29" normalizeH="0" baseline="0" noProof="0">
                <a:ln>
                  <a:noFill/>
                </a:ln>
                <a:effectLst/>
                <a:uLnTx/>
                <a:uFillTx/>
                <a:latin typeface="+mn-lt"/>
                <a:ea typeface="+mn-ea"/>
                <a:cs typeface="Arial"/>
                <a:sym typeface="Arial"/>
              </a:rPr>
              <a:t> </a:t>
            </a:r>
            <a:r>
              <a:rPr kumimoji="0" sz="833" b="1" i="0" u="none" strike="noStrike" kern="1200" cap="none" spc="13" normalizeH="0" baseline="0" noProof="0">
                <a:ln>
                  <a:noFill/>
                </a:ln>
                <a:effectLst/>
                <a:uLnTx/>
                <a:uFillTx/>
                <a:latin typeface="+mn-lt"/>
                <a:ea typeface="+mn-ea"/>
                <a:cs typeface="Arial"/>
                <a:sym typeface="Arial"/>
              </a:rPr>
              <a:t>tools, </a:t>
            </a:r>
            <a:r>
              <a:rPr kumimoji="0" sz="833" b="1" i="0" u="none" strike="noStrike" kern="1200" cap="none" spc="-3" normalizeH="0" baseline="0" noProof="0">
                <a:ln>
                  <a:noFill/>
                </a:ln>
                <a:effectLst/>
                <a:uLnTx/>
                <a:uFillTx/>
                <a:latin typeface="+mn-lt"/>
                <a:ea typeface="+mn-ea"/>
                <a:cs typeface="Arial"/>
                <a:sym typeface="Arial"/>
              </a:rPr>
              <a:t>chose </a:t>
            </a:r>
            <a:r>
              <a:rPr kumimoji="0" sz="833" b="1" i="0" u="none" strike="noStrike" kern="1200" cap="none" spc="16" normalizeH="0" baseline="0" noProof="0">
                <a:ln>
                  <a:noFill/>
                </a:ln>
                <a:effectLst/>
                <a:uLnTx/>
                <a:uFillTx/>
                <a:latin typeface="+mn-lt"/>
                <a:ea typeface="+mn-ea"/>
                <a:cs typeface="Arial"/>
                <a:sym typeface="Arial"/>
              </a:rPr>
              <a:t>Critical </a:t>
            </a:r>
            <a:r>
              <a:rPr kumimoji="0" sz="833" b="1" i="0" u="none" strike="noStrike" kern="1200" cap="none" spc="45" normalizeH="0" baseline="0" noProof="0">
                <a:ln>
                  <a:noFill/>
                </a:ln>
                <a:effectLst/>
                <a:uLnTx/>
                <a:uFillTx/>
                <a:latin typeface="+mn-lt"/>
                <a:ea typeface="+mn-ea"/>
                <a:cs typeface="Arial"/>
                <a:sym typeface="Arial"/>
              </a:rPr>
              <a:t>Mention </a:t>
            </a:r>
            <a:r>
              <a:rPr kumimoji="0" sz="833" b="1" i="0" u="none" strike="noStrike" kern="1200" cap="none" spc="35" normalizeH="0" baseline="0" noProof="0">
                <a:ln>
                  <a:noFill/>
                </a:ln>
                <a:effectLst/>
                <a:uLnTx/>
                <a:uFillTx/>
                <a:latin typeface="+mn-lt"/>
                <a:ea typeface="+mn-ea"/>
                <a:cs typeface="Arial"/>
                <a:sym typeface="Arial"/>
              </a:rPr>
              <a:t>for </a:t>
            </a:r>
            <a:r>
              <a:rPr kumimoji="0" sz="833" b="1" i="0" u="none" strike="noStrike" kern="1200" cap="none" spc="19" normalizeH="0" baseline="0" noProof="0">
                <a:ln>
                  <a:noFill/>
                </a:ln>
                <a:effectLst/>
                <a:uLnTx/>
                <a:uFillTx/>
                <a:latin typeface="+mn-lt"/>
                <a:ea typeface="+mn-ea"/>
                <a:cs typeface="Arial"/>
                <a:sym typeface="Arial"/>
              </a:rPr>
              <a:t>its</a:t>
            </a:r>
            <a:r>
              <a:rPr kumimoji="0" lang="en-IN"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42" normalizeH="0" baseline="0" noProof="0">
                <a:ln>
                  <a:noFill/>
                </a:ln>
                <a:effectLst/>
                <a:uLnTx/>
                <a:uFillTx/>
                <a:latin typeface="+mn-lt"/>
                <a:ea typeface="+mn-ea"/>
                <a:cs typeface="Arial"/>
                <a:sym typeface="Arial"/>
              </a:rPr>
              <a:t>more </a:t>
            </a:r>
            <a:r>
              <a:rPr kumimoji="0" sz="833" b="1" i="0" u="none" strike="noStrike" kern="1200" cap="none" spc="26" normalizeH="0" baseline="0" noProof="0">
                <a:ln>
                  <a:noFill/>
                </a:ln>
                <a:effectLst/>
                <a:uLnTx/>
                <a:uFillTx/>
                <a:latin typeface="+mn-lt"/>
                <a:ea typeface="+mn-ea"/>
                <a:cs typeface="Arial"/>
                <a:sym typeface="Arial"/>
              </a:rPr>
              <a:t>robust </a:t>
            </a:r>
            <a:r>
              <a:rPr kumimoji="0" sz="833" b="1" i="0" u="none" strike="noStrike" kern="1200" cap="none" spc="29" normalizeH="0" baseline="0" noProof="0">
                <a:ln>
                  <a:noFill/>
                </a:ln>
                <a:effectLst/>
                <a:uLnTx/>
                <a:uFillTx/>
                <a:latin typeface="+mn-lt"/>
                <a:ea typeface="+mn-ea"/>
                <a:cs typeface="Arial"/>
                <a:sym typeface="Arial"/>
              </a:rPr>
              <a:t>functionality. </a:t>
            </a:r>
            <a:r>
              <a:rPr kumimoji="0" sz="833" b="1" i="0" u="none" strike="noStrike" kern="1200" cap="none" spc="16" normalizeH="0" baseline="0" noProof="0">
                <a:ln>
                  <a:noFill/>
                </a:ln>
                <a:effectLst/>
                <a:uLnTx/>
                <a:uFillTx/>
                <a:latin typeface="+mn-lt"/>
                <a:ea typeface="+mn-ea"/>
                <a:cs typeface="Arial"/>
                <a:sym typeface="Arial"/>
              </a:rPr>
              <a:t>Critical</a:t>
            </a:r>
            <a:r>
              <a:rPr kumimoji="0" lang="en-IN"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93" normalizeH="0" baseline="0" noProof="0">
                <a:ln>
                  <a:noFill/>
                </a:ln>
                <a:effectLst/>
                <a:uLnTx/>
                <a:uFillTx/>
                <a:latin typeface="+mn-lt"/>
                <a:ea typeface="+mn-ea"/>
                <a:cs typeface="Arial"/>
                <a:sym typeface="Arial"/>
              </a:rPr>
              <a:t>M</a:t>
            </a:r>
            <a:r>
              <a:rPr kumimoji="0" sz="833" b="1" i="0" u="none" strike="noStrike" kern="1200" cap="none" spc="29" normalizeH="0" baseline="0" noProof="0">
                <a:ln>
                  <a:noFill/>
                </a:ln>
                <a:effectLst/>
                <a:uLnTx/>
                <a:uFillTx/>
                <a:latin typeface="+mn-lt"/>
                <a:ea typeface="+mn-ea"/>
                <a:cs typeface="Arial"/>
                <a:sym typeface="Arial"/>
              </a:rPr>
              <a:t>e</a:t>
            </a:r>
            <a:r>
              <a:rPr kumimoji="0" sz="833" b="1" i="0" u="none" strike="noStrike" kern="1200" cap="none" spc="38" normalizeH="0" baseline="0" noProof="0">
                <a:ln>
                  <a:noFill/>
                </a:ln>
                <a:effectLst/>
                <a:uLnTx/>
                <a:uFillTx/>
                <a:latin typeface="+mn-lt"/>
                <a:ea typeface="+mn-ea"/>
                <a:cs typeface="Arial"/>
                <a:sym typeface="Arial"/>
              </a:rPr>
              <a:t>n</a:t>
            </a:r>
            <a:r>
              <a:rPr kumimoji="0" sz="833" b="1" i="0" u="none" strike="noStrike" kern="1200" cap="none" spc="83" normalizeH="0" baseline="0" noProof="0">
                <a:ln>
                  <a:noFill/>
                </a:ln>
                <a:effectLst/>
                <a:uLnTx/>
                <a:uFillTx/>
                <a:latin typeface="+mn-lt"/>
                <a:ea typeface="+mn-ea"/>
                <a:cs typeface="Arial"/>
                <a:sym typeface="Arial"/>
              </a:rPr>
              <a:t>t</a:t>
            </a:r>
            <a:r>
              <a:rPr kumimoji="0" sz="833" b="1" i="0" u="none" strike="noStrike" kern="1200" cap="none" spc="19" normalizeH="0" baseline="0" noProof="0">
                <a:ln>
                  <a:noFill/>
                </a:ln>
                <a:effectLst/>
                <a:uLnTx/>
                <a:uFillTx/>
                <a:latin typeface="+mn-lt"/>
                <a:ea typeface="+mn-ea"/>
                <a:cs typeface="Arial"/>
                <a:sym typeface="Arial"/>
              </a:rPr>
              <a:t>i</a:t>
            </a:r>
            <a:r>
              <a:rPr kumimoji="0" sz="833" b="1" i="0" u="none" strike="noStrike" kern="1200" cap="none" spc="6" normalizeH="0" baseline="0" noProof="0">
                <a:ln>
                  <a:noFill/>
                </a:ln>
                <a:effectLst/>
                <a:uLnTx/>
                <a:uFillTx/>
                <a:latin typeface="+mn-lt"/>
                <a:ea typeface="+mn-ea"/>
                <a:cs typeface="Arial"/>
                <a:sym typeface="Arial"/>
              </a:rPr>
              <a:t>o</a:t>
            </a:r>
            <a:r>
              <a:rPr kumimoji="0" sz="833" b="1" i="0" u="none" strike="noStrike" kern="1200" cap="none" spc="42" normalizeH="0" baseline="0" noProof="0">
                <a:ln>
                  <a:noFill/>
                </a:ln>
                <a:effectLst/>
                <a:uLnTx/>
                <a:uFillTx/>
                <a:latin typeface="+mn-lt"/>
                <a:ea typeface="+mn-ea"/>
                <a:cs typeface="Arial"/>
                <a:sym typeface="Arial"/>
              </a:rPr>
              <a:t>n</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6" normalizeH="0" baseline="0" noProof="0">
                <a:ln>
                  <a:noFill/>
                </a:ln>
                <a:effectLst/>
                <a:uLnTx/>
                <a:uFillTx/>
                <a:latin typeface="+mn-lt"/>
                <a:ea typeface="+mn-ea"/>
                <a:cs typeface="Arial"/>
                <a:sym typeface="Arial"/>
              </a:rPr>
              <a:t>o</a:t>
            </a:r>
            <a:r>
              <a:rPr kumimoji="0" sz="833" b="1" i="0" u="none" strike="noStrike" kern="1200" cap="none" spc="42" normalizeH="0" baseline="0" noProof="0">
                <a:ln>
                  <a:noFill/>
                </a:ln>
                <a:effectLst/>
                <a:uLnTx/>
                <a:uFillTx/>
                <a:latin typeface="+mn-lt"/>
                <a:ea typeface="+mn-ea"/>
                <a:cs typeface="Arial"/>
                <a:sym typeface="Arial"/>
              </a:rPr>
              <a:t>ff</a:t>
            </a:r>
            <a:r>
              <a:rPr kumimoji="0" sz="833" b="1" i="0" u="none" strike="noStrike" kern="1200" cap="none" spc="29" normalizeH="0" baseline="0" noProof="0">
                <a:ln>
                  <a:noFill/>
                </a:ln>
                <a:effectLst/>
                <a:uLnTx/>
                <a:uFillTx/>
                <a:latin typeface="+mn-lt"/>
                <a:ea typeface="+mn-ea"/>
                <a:cs typeface="Arial"/>
                <a:sym typeface="Arial"/>
              </a:rPr>
              <a:t>e</a:t>
            </a:r>
            <a:r>
              <a:rPr kumimoji="0" sz="833" b="1" i="0" u="none" strike="noStrike" kern="1200" cap="none" spc="51" normalizeH="0" baseline="0" noProof="0">
                <a:ln>
                  <a:noFill/>
                </a:ln>
                <a:effectLst/>
                <a:uLnTx/>
                <a:uFillTx/>
                <a:latin typeface="+mn-lt"/>
                <a:ea typeface="+mn-ea"/>
                <a:cs typeface="Arial"/>
                <a:sym typeface="Arial"/>
              </a:rPr>
              <a:t>r</a:t>
            </a:r>
            <a:r>
              <a:rPr kumimoji="0" sz="833" b="1" i="0" u="none" strike="noStrike" kern="1200" cap="none" spc="-48" normalizeH="0" baseline="0" noProof="0">
                <a:ln>
                  <a:noFill/>
                </a:ln>
                <a:effectLst/>
                <a:uLnTx/>
                <a:uFillTx/>
                <a:latin typeface="+mn-lt"/>
                <a:ea typeface="+mn-ea"/>
                <a:cs typeface="Arial"/>
                <a:sym typeface="Arial"/>
              </a:rPr>
              <a:t>s</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35" normalizeH="0" baseline="0" noProof="0">
                <a:ln>
                  <a:noFill/>
                </a:ln>
                <a:effectLst/>
                <a:uLnTx/>
                <a:uFillTx/>
                <a:latin typeface="+mn-lt"/>
                <a:ea typeface="+mn-ea"/>
                <a:cs typeface="Arial"/>
                <a:sym typeface="Arial"/>
              </a:rPr>
              <a:t>P</a:t>
            </a:r>
            <a:r>
              <a:rPr kumimoji="0" sz="833" b="1" i="0" u="none" strike="noStrike" kern="1200" cap="none" spc="-48" normalizeH="0" baseline="0" noProof="0">
                <a:ln>
                  <a:noFill/>
                </a:ln>
                <a:effectLst/>
                <a:uLnTx/>
                <a:uFillTx/>
                <a:latin typeface="+mn-lt"/>
                <a:ea typeface="+mn-ea"/>
                <a:cs typeface="Arial"/>
                <a:sym typeface="Arial"/>
              </a:rPr>
              <a:t>R</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38" normalizeH="0" baseline="0" noProof="0">
                <a:ln>
                  <a:noFill/>
                </a:ln>
                <a:effectLst/>
                <a:uLnTx/>
                <a:uFillTx/>
                <a:latin typeface="+mn-lt"/>
                <a:ea typeface="+mn-ea"/>
                <a:cs typeface="Arial"/>
                <a:sym typeface="Arial"/>
              </a:rPr>
              <a:t>ana</a:t>
            </a:r>
            <a:r>
              <a:rPr kumimoji="0" sz="833" b="1" i="0" u="none" strike="noStrike" kern="1200" cap="none" spc="19" normalizeH="0" baseline="0" noProof="0">
                <a:ln>
                  <a:noFill/>
                </a:ln>
                <a:effectLst/>
                <a:uLnTx/>
                <a:uFillTx/>
                <a:latin typeface="+mn-lt"/>
                <a:ea typeface="+mn-ea"/>
                <a:cs typeface="Arial"/>
                <a:sym typeface="Arial"/>
              </a:rPr>
              <a:t>l</a:t>
            </a:r>
            <a:r>
              <a:rPr kumimoji="0" sz="833" b="1" i="0" u="none" strike="noStrike" kern="1200" cap="none" spc="10" normalizeH="0" baseline="0" noProof="0">
                <a:ln>
                  <a:noFill/>
                </a:ln>
                <a:effectLst/>
                <a:uLnTx/>
                <a:uFillTx/>
                <a:latin typeface="+mn-lt"/>
                <a:ea typeface="+mn-ea"/>
                <a:cs typeface="Arial"/>
                <a:sym typeface="Arial"/>
              </a:rPr>
              <a:t>y</a:t>
            </a:r>
            <a:r>
              <a:rPr kumimoji="0" sz="833" b="1" i="0" u="none" strike="noStrike" kern="1200" cap="none" spc="83" normalizeH="0" baseline="0" noProof="0">
                <a:ln>
                  <a:noFill/>
                </a:ln>
                <a:effectLst/>
                <a:uLnTx/>
                <a:uFillTx/>
                <a:latin typeface="+mn-lt"/>
                <a:ea typeface="+mn-ea"/>
                <a:cs typeface="Arial"/>
                <a:sym typeface="Arial"/>
              </a:rPr>
              <a:t>t</a:t>
            </a:r>
            <a:r>
              <a:rPr kumimoji="0" sz="833" b="1" i="0" u="none" strike="noStrike" kern="1200" cap="none" spc="19" normalizeH="0" baseline="0" noProof="0">
                <a:ln>
                  <a:noFill/>
                </a:ln>
                <a:effectLst/>
                <a:uLnTx/>
                <a:uFillTx/>
                <a:latin typeface="+mn-lt"/>
                <a:ea typeface="+mn-ea"/>
                <a:cs typeface="Arial"/>
                <a:sym typeface="Arial"/>
              </a:rPr>
              <a:t>i</a:t>
            </a:r>
            <a:r>
              <a:rPr kumimoji="0" sz="833" b="1" i="0" u="none" strike="noStrike" kern="1200" cap="none" spc="-38" normalizeH="0" baseline="0" noProof="0">
                <a:ln>
                  <a:noFill/>
                </a:ln>
                <a:effectLst/>
                <a:uLnTx/>
                <a:uFillTx/>
                <a:latin typeface="+mn-lt"/>
                <a:ea typeface="+mn-ea"/>
                <a:cs typeface="Arial"/>
                <a:sym typeface="Arial"/>
              </a:rPr>
              <a:t>c</a:t>
            </a:r>
            <a:r>
              <a:rPr kumimoji="0" sz="833" b="1" i="0" u="none" strike="noStrike" kern="1200" cap="none" spc="-48" normalizeH="0" baseline="0" noProof="0">
                <a:ln>
                  <a:noFill/>
                </a:ln>
                <a:effectLst/>
                <a:uLnTx/>
                <a:uFillTx/>
                <a:latin typeface="+mn-lt"/>
                <a:ea typeface="+mn-ea"/>
                <a:cs typeface="Arial"/>
                <a:sym typeface="Arial"/>
              </a:rPr>
              <a:t>s</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83" normalizeH="0" baseline="0" noProof="0">
                <a:ln>
                  <a:noFill/>
                </a:ln>
                <a:effectLst/>
                <a:uLnTx/>
                <a:uFillTx/>
                <a:latin typeface="+mn-lt"/>
                <a:ea typeface="+mn-ea"/>
                <a:cs typeface="Arial"/>
                <a:sym typeface="Arial"/>
              </a:rPr>
              <a:t>t</a:t>
            </a:r>
            <a:r>
              <a:rPr kumimoji="0" sz="833" b="1" i="0" u="none" strike="noStrike" kern="1200" cap="none" spc="6" normalizeH="0" baseline="0" noProof="0">
                <a:ln>
                  <a:noFill/>
                </a:ln>
                <a:effectLst/>
                <a:uLnTx/>
                <a:uFillTx/>
                <a:latin typeface="+mn-lt"/>
                <a:ea typeface="+mn-ea"/>
                <a:cs typeface="Arial"/>
                <a:sym typeface="Arial"/>
              </a:rPr>
              <a:t>oo</a:t>
            </a:r>
            <a:r>
              <a:rPr kumimoji="0" sz="833" b="1" i="0" u="none" strike="noStrike" kern="1200" cap="none" spc="19" normalizeH="0" baseline="0" noProof="0">
                <a:ln>
                  <a:noFill/>
                </a:ln>
                <a:effectLst/>
                <a:uLnTx/>
                <a:uFillTx/>
                <a:latin typeface="+mn-lt"/>
                <a:ea typeface="+mn-ea"/>
                <a:cs typeface="Arial"/>
                <a:sym typeface="Arial"/>
              </a:rPr>
              <a:t>l</a:t>
            </a:r>
            <a:r>
              <a:rPr kumimoji="0" sz="833" b="1" i="0" u="none" strike="noStrike" kern="1200" cap="none" spc="-48" normalizeH="0" baseline="0" noProof="0">
                <a:ln>
                  <a:noFill/>
                </a:ln>
                <a:effectLst/>
                <a:uLnTx/>
                <a:uFillTx/>
                <a:latin typeface="+mn-lt"/>
                <a:ea typeface="+mn-ea"/>
                <a:cs typeface="Arial"/>
                <a:sym typeface="Arial"/>
              </a:rPr>
              <a:t>s</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38" normalizeH="0" baseline="0" noProof="0">
                <a:ln>
                  <a:noFill/>
                </a:ln>
                <a:effectLst/>
                <a:uLnTx/>
                <a:uFillTx/>
                <a:latin typeface="+mn-lt"/>
                <a:ea typeface="+mn-ea"/>
                <a:cs typeface="Arial"/>
                <a:sym typeface="Arial"/>
              </a:rPr>
              <a:t>an</a:t>
            </a:r>
            <a:r>
              <a:rPr kumimoji="0" sz="833" b="1" i="0" u="none" strike="noStrike" kern="1200" cap="none" spc="13" normalizeH="0" baseline="0" noProof="0">
                <a:ln>
                  <a:noFill/>
                </a:ln>
                <a:effectLst/>
                <a:uLnTx/>
                <a:uFillTx/>
                <a:latin typeface="+mn-lt"/>
                <a:ea typeface="+mn-ea"/>
                <a:cs typeface="Arial"/>
                <a:sym typeface="Arial"/>
              </a:rPr>
              <a:t>d</a:t>
            </a:r>
            <a:r>
              <a:rPr kumimoji="0" lang="en-IN" sz="833" b="1" i="0" u="none" strike="noStrike" kern="1200" cap="none" spc="13" normalizeH="0" baseline="0" noProof="0">
                <a:ln>
                  <a:noFill/>
                </a:ln>
                <a:effectLst/>
                <a:uLnTx/>
                <a:uFillTx/>
                <a:latin typeface="+mn-lt"/>
                <a:ea typeface="+mn-ea"/>
                <a:cs typeface="Arial"/>
                <a:sym typeface="Arial"/>
              </a:rPr>
              <a:t> </a:t>
            </a:r>
            <a:r>
              <a:rPr kumimoji="0" sz="833" b="1" i="0" u="none" strike="noStrike" kern="1200" cap="none" spc="-19" normalizeH="0" baseline="0" noProof="0">
                <a:ln>
                  <a:noFill/>
                </a:ln>
                <a:effectLst/>
                <a:uLnTx/>
                <a:uFillTx/>
                <a:latin typeface="+mn-lt"/>
                <a:ea typeface="+mn-ea"/>
                <a:cs typeface="Arial"/>
                <a:sym typeface="Arial"/>
              </a:rPr>
              <a:t>access </a:t>
            </a:r>
            <a:r>
              <a:rPr kumimoji="0" sz="833" b="1" i="0" u="none" strike="noStrike" kern="1200" cap="none" spc="45" normalizeH="0" baseline="0" noProof="0">
                <a:ln>
                  <a:noFill/>
                </a:ln>
                <a:effectLst/>
                <a:uLnTx/>
                <a:uFillTx/>
                <a:latin typeface="+mn-lt"/>
                <a:ea typeface="+mn-ea"/>
                <a:cs typeface="Arial"/>
                <a:sym typeface="Arial"/>
              </a:rPr>
              <a:t>to </a:t>
            </a:r>
            <a:r>
              <a:rPr kumimoji="0" sz="833" b="1" i="0" u="none" strike="noStrike" kern="1200" cap="none" spc="10" normalizeH="0" baseline="0" noProof="0">
                <a:ln>
                  <a:noFill/>
                </a:ln>
                <a:effectLst/>
                <a:uLnTx/>
                <a:uFillTx/>
                <a:latin typeface="+mn-lt"/>
                <a:ea typeface="+mn-ea"/>
                <a:cs typeface="Arial"/>
                <a:sym typeface="Arial"/>
              </a:rPr>
              <a:t>coverage </a:t>
            </a:r>
            <a:r>
              <a:rPr kumimoji="0" sz="833" b="1" i="0" u="none" strike="noStrike" kern="1200" cap="none" spc="61" normalizeH="0" baseline="0" noProof="0">
                <a:ln>
                  <a:noFill/>
                </a:ln>
                <a:effectLst/>
                <a:uLnTx/>
                <a:uFillTx/>
                <a:latin typeface="+mn-lt"/>
                <a:ea typeface="+mn-ea"/>
                <a:cs typeface="Arial"/>
                <a:sym typeface="Arial"/>
              </a:rPr>
              <a:t>that </a:t>
            </a:r>
            <a:r>
              <a:rPr kumimoji="0" sz="833" b="1" i="0" u="none" strike="noStrike" kern="1200" cap="none" spc="42" normalizeH="0" baseline="0" noProof="0">
                <a:ln>
                  <a:noFill/>
                </a:ln>
                <a:effectLst/>
                <a:uLnTx/>
                <a:uFillTx/>
                <a:latin typeface="+mn-lt"/>
                <a:ea typeface="+mn-ea"/>
                <a:cs typeface="Arial"/>
                <a:sym typeface="Arial"/>
              </a:rPr>
              <a:t>many other</a:t>
            </a:r>
            <a:r>
              <a:rPr kumimoji="0" lang="en-IN" sz="833" b="1" i="0" u="none" strike="noStrike" kern="1200" cap="none" spc="42" normalizeH="0" baseline="0" noProof="0">
                <a:ln>
                  <a:noFill/>
                </a:ln>
                <a:effectLst/>
                <a:uLnTx/>
                <a:uFillTx/>
                <a:latin typeface="+mn-lt"/>
                <a:ea typeface="+mn-ea"/>
                <a:cs typeface="Arial"/>
                <a:sym typeface="Arial"/>
              </a:rPr>
              <a:t> </a:t>
            </a:r>
            <a:r>
              <a:rPr kumimoji="0" sz="833" b="1" i="0" u="none" strike="noStrike" kern="1200" cap="none" spc="32" normalizeH="0" baseline="0" noProof="0">
                <a:ln>
                  <a:noFill/>
                </a:ln>
                <a:effectLst/>
                <a:uLnTx/>
                <a:uFillTx/>
                <a:latin typeface="+mn-lt"/>
                <a:ea typeface="+mn-ea"/>
                <a:cs typeface="Arial"/>
                <a:sym typeface="Arial"/>
              </a:rPr>
              <a:t>platforms </a:t>
            </a:r>
            <a:r>
              <a:rPr kumimoji="0" sz="833" b="1" i="0" u="none" strike="noStrike" kern="1200" cap="none" spc="19" normalizeH="0" baseline="0" noProof="0">
                <a:ln>
                  <a:noFill/>
                </a:ln>
                <a:effectLst/>
                <a:uLnTx/>
                <a:uFillTx/>
                <a:latin typeface="+mn-lt"/>
                <a:ea typeface="+mn-ea"/>
                <a:cs typeface="Arial"/>
                <a:sym typeface="Arial"/>
              </a:rPr>
              <a:t>don’t provide, </a:t>
            </a:r>
            <a:r>
              <a:rPr kumimoji="0" sz="833" b="1" i="0" u="none" strike="noStrike" kern="1200" cap="none" spc="32" normalizeH="0" baseline="0" noProof="0">
                <a:ln>
                  <a:noFill/>
                </a:ln>
                <a:effectLst/>
                <a:uLnTx/>
                <a:uFillTx/>
                <a:latin typeface="+mn-lt"/>
                <a:ea typeface="+mn-ea"/>
                <a:cs typeface="Arial"/>
                <a:sym typeface="Arial"/>
              </a:rPr>
              <a:t>and </a:t>
            </a:r>
            <a:r>
              <a:rPr kumimoji="0" sz="833" b="1" i="0" u="none" strike="noStrike" kern="1200" cap="none" spc="26" normalizeH="0" baseline="0" noProof="0">
                <a:ln>
                  <a:noFill/>
                </a:ln>
                <a:effectLst/>
                <a:uLnTx/>
                <a:uFillTx/>
                <a:latin typeface="+mn-lt"/>
                <a:ea typeface="+mn-ea"/>
                <a:cs typeface="Arial"/>
                <a:sym typeface="Arial"/>
              </a:rPr>
              <a:t>which</a:t>
            </a:r>
            <a:r>
              <a:rPr kumimoji="0" lang="en-IN" sz="833" b="1" i="0" u="none" strike="noStrike" kern="1200" cap="none" spc="26" normalizeH="0" baseline="0" noProof="0">
                <a:ln>
                  <a:noFill/>
                </a:ln>
                <a:effectLst/>
                <a:uLnTx/>
                <a:uFillTx/>
                <a:latin typeface="+mn-lt"/>
                <a:ea typeface="+mn-ea"/>
                <a:cs typeface="Arial"/>
                <a:sym typeface="Arial"/>
              </a:rPr>
              <a:t> </a:t>
            </a:r>
            <a:r>
              <a:rPr kumimoji="0" sz="833" b="1" i="0" u="none" strike="noStrike" kern="1200" cap="none" spc="48" normalizeH="0" baseline="0" noProof="0">
                <a:ln>
                  <a:noFill/>
                </a:ln>
                <a:effectLst/>
                <a:uLnTx/>
                <a:uFillTx/>
                <a:latin typeface="+mn-lt"/>
                <a:ea typeface="+mn-ea"/>
                <a:cs typeface="Arial"/>
                <a:sym typeface="Arial"/>
              </a:rPr>
              <a:t>we</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29" normalizeH="0" baseline="0" noProof="0">
                <a:ln>
                  <a:noFill/>
                </a:ln>
                <a:effectLst/>
                <a:uLnTx/>
                <a:uFillTx/>
                <a:latin typeface="+mn-lt"/>
                <a:ea typeface="+mn-ea"/>
                <a:cs typeface="Arial"/>
                <a:sym typeface="Arial"/>
              </a:rPr>
              <a:t>need</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32" normalizeH="0" baseline="0" noProof="0">
                <a:ln>
                  <a:noFill/>
                </a:ln>
                <a:effectLst/>
                <a:uLnTx/>
                <a:uFillTx/>
                <a:latin typeface="+mn-lt"/>
                <a:ea typeface="+mn-ea"/>
                <a:cs typeface="Arial"/>
                <a:sym typeface="Arial"/>
              </a:rPr>
              <a:t>and</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6" normalizeH="0" baseline="0" noProof="0">
                <a:ln>
                  <a:noFill/>
                </a:ln>
                <a:effectLst/>
                <a:uLnTx/>
                <a:uFillTx/>
                <a:latin typeface="+mn-lt"/>
                <a:ea typeface="+mn-ea"/>
                <a:cs typeface="Arial"/>
                <a:sym typeface="Arial"/>
              </a:rPr>
              <a:t>use</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22" normalizeH="0" baseline="0" noProof="0">
                <a:ln>
                  <a:noFill/>
                </a:ln>
                <a:effectLst/>
                <a:uLnTx/>
                <a:uFillTx/>
                <a:latin typeface="+mn-lt"/>
                <a:ea typeface="+mn-ea"/>
                <a:cs typeface="Arial"/>
                <a:sym typeface="Arial"/>
              </a:rPr>
              <a:t>on</a:t>
            </a:r>
            <a:r>
              <a:rPr kumimoji="0" sz="833" b="1" i="0" u="none" strike="noStrike" kern="1200" cap="none" spc="-16" normalizeH="0" baseline="0" noProof="0">
                <a:ln>
                  <a:noFill/>
                </a:ln>
                <a:effectLst/>
                <a:uLnTx/>
                <a:uFillTx/>
                <a:latin typeface="+mn-lt"/>
                <a:ea typeface="+mn-ea"/>
                <a:cs typeface="Arial"/>
                <a:sym typeface="Arial"/>
              </a:rPr>
              <a:t> </a:t>
            </a:r>
            <a:r>
              <a:rPr kumimoji="0" sz="833" b="1" i="0" u="none" strike="noStrike" kern="1200" cap="none" spc="42" normalizeH="0" baseline="0" noProof="0">
                <a:ln>
                  <a:noFill/>
                </a:ln>
                <a:effectLst/>
                <a:uLnTx/>
                <a:uFillTx/>
                <a:latin typeface="+mn-lt"/>
                <a:ea typeface="+mn-ea"/>
                <a:cs typeface="Arial"/>
                <a:sym typeface="Arial"/>
              </a:rPr>
              <a:t>a</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22" normalizeH="0" baseline="0" noProof="0">
                <a:ln>
                  <a:noFill/>
                </a:ln>
                <a:effectLst/>
                <a:uLnTx/>
                <a:uFillTx/>
                <a:latin typeface="+mn-lt"/>
                <a:ea typeface="+mn-ea"/>
                <a:cs typeface="Arial"/>
                <a:sym typeface="Arial"/>
              </a:rPr>
              <a:t>daily</a:t>
            </a:r>
            <a:r>
              <a:rPr kumimoji="0" sz="833" b="1" i="0" u="none" strike="noStrike" kern="1200" cap="none" spc="-19" normalizeH="0" baseline="0" noProof="0">
                <a:ln>
                  <a:noFill/>
                </a:ln>
                <a:effectLst/>
                <a:uLnTx/>
                <a:uFillTx/>
                <a:latin typeface="+mn-lt"/>
                <a:ea typeface="+mn-ea"/>
                <a:cs typeface="Arial"/>
                <a:sym typeface="Arial"/>
              </a:rPr>
              <a:t> </a:t>
            </a:r>
            <a:r>
              <a:rPr kumimoji="0" sz="833" b="1" i="0" u="none" strike="noStrike" kern="1200" cap="none" spc="-3" normalizeH="0" baseline="0" noProof="0">
                <a:ln>
                  <a:noFill/>
                </a:ln>
                <a:effectLst/>
                <a:uLnTx/>
                <a:uFillTx/>
                <a:latin typeface="+mn-lt"/>
                <a:ea typeface="+mn-ea"/>
                <a:cs typeface="Arial"/>
                <a:sym typeface="Arial"/>
              </a:rPr>
              <a:t>basis."</a:t>
            </a:r>
            <a:endParaRPr kumimoji="0" sz="833" b="0" i="0" u="none" strike="noStrike" kern="1200" cap="none" spc="0" normalizeH="0" baseline="0" noProof="0">
              <a:ln>
                <a:noFill/>
              </a:ln>
              <a:effectLst/>
              <a:uLnTx/>
              <a:uFillTx/>
              <a:latin typeface="+mn-lt"/>
              <a:ea typeface="+mn-ea"/>
              <a:cs typeface="Arial"/>
              <a:sym typeface="Arial"/>
            </a:endParaRPr>
          </a:p>
          <a:p>
            <a:pPr marL="8139" marR="0" lvl="0" indent="0" algn="l" defTabSz="586039" rtl="0" eaLnBrk="1" fontAlgn="auto" latinLnBrk="0" hangingPunct="1">
              <a:lnSpc>
                <a:spcPct val="100000"/>
              </a:lnSpc>
              <a:spcBef>
                <a:spcPts val="968"/>
              </a:spcBef>
              <a:spcAft>
                <a:spcPts val="0"/>
              </a:spcAft>
              <a:buClrTx/>
              <a:buSzTx/>
              <a:buFont typeface="Arial"/>
              <a:buNone/>
              <a:tabLst/>
              <a:defRPr/>
            </a:pPr>
            <a:r>
              <a:rPr kumimoji="0" sz="705" b="0" i="0" u="none" strike="noStrike" kern="1200" cap="none" spc="-22" normalizeH="0" baseline="0" noProof="0">
                <a:ln>
                  <a:noFill/>
                </a:ln>
                <a:solidFill>
                  <a:prstClr val="black"/>
                </a:solidFill>
                <a:effectLst/>
                <a:uLnTx/>
                <a:uFillTx/>
                <a:latin typeface="+mn-lt"/>
                <a:ea typeface="+mn-ea"/>
                <a:cs typeface="Microsoft Sans Serif"/>
                <a:sym typeface="Arial"/>
              </a:rPr>
              <a:t>Stacy</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35" normalizeH="0" baseline="0" noProof="0">
                <a:ln>
                  <a:noFill/>
                </a:ln>
                <a:solidFill>
                  <a:prstClr val="black"/>
                </a:solidFill>
                <a:effectLst/>
                <a:uLnTx/>
                <a:uFillTx/>
                <a:latin typeface="+mn-lt"/>
                <a:ea typeface="+mn-ea"/>
                <a:cs typeface="Microsoft Sans Serif"/>
                <a:sym typeface="Arial"/>
              </a:rPr>
              <a:t>Jones,</a:t>
            </a:r>
            <a:endParaRPr kumimoji="0" sz="705" b="0" i="0" u="none" strike="noStrike" kern="1200" cap="none" spc="0" normalizeH="0" baseline="0" noProof="0">
              <a:ln>
                <a:noFill/>
              </a:ln>
              <a:solidFill>
                <a:prstClr val="black"/>
              </a:solidFill>
              <a:effectLst/>
              <a:uLnTx/>
              <a:uFillTx/>
              <a:latin typeface="+mn-lt"/>
              <a:ea typeface="+mn-ea"/>
              <a:cs typeface="Microsoft Sans Serif"/>
              <a:sym typeface="Arial"/>
            </a:endParaRPr>
          </a:p>
          <a:p>
            <a:pPr marL="8139" marR="1187543" lvl="0" indent="0" algn="l" defTabSz="586039" rtl="0" eaLnBrk="1" fontAlgn="auto" latinLnBrk="0" hangingPunct="1">
              <a:lnSpc>
                <a:spcPct val="115100"/>
              </a:lnSpc>
              <a:spcBef>
                <a:spcPts val="0"/>
              </a:spcBef>
              <a:spcAft>
                <a:spcPts val="0"/>
              </a:spcAft>
              <a:buClrTx/>
              <a:buSzTx/>
              <a:buFont typeface="Arial"/>
              <a:buNone/>
              <a:tabLst/>
              <a:defRPr/>
            </a:pP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Founder </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and </a:t>
            </a:r>
            <a:r>
              <a:rPr kumimoji="0" sz="705" b="0" i="0" u="none" strike="noStrike" kern="1200" cap="none" spc="-51" normalizeH="0" baseline="0" noProof="0">
                <a:ln>
                  <a:noFill/>
                </a:ln>
                <a:solidFill>
                  <a:prstClr val="black"/>
                </a:solidFill>
                <a:effectLst/>
                <a:uLnTx/>
                <a:uFillTx/>
                <a:latin typeface="+mn-lt"/>
                <a:ea typeface="+mn-ea"/>
                <a:cs typeface="Microsoft Sans Serif"/>
                <a:sym typeface="Arial"/>
              </a:rPr>
              <a:t>CEO,</a:t>
            </a:r>
            <a:r>
              <a:rPr kumimoji="0" lang="en-IN" sz="705" b="0" i="0" u="none" strike="noStrike" kern="1200" cap="none" spc="-51"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a:ln>
                  <a:noFill/>
                </a:ln>
                <a:solidFill>
                  <a:prstClr val="black"/>
                </a:solidFill>
                <a:effectLst/>
                <a:uLnTx/>
                <a:uFillTx/>
                <a:latin typeface="+mn-lt"/>
                <a:ea typeface="+mn-ea"/>
                <a:cs typeface="Microsoft Sans Serif"/>
                <a:sym typeface="Arial"/>
              </a:rPr>
              <a:t>Hollywood</a:t>
            </a:r>
            <a:r>
              <a:rPr kumimoji="0" sz="705" b="0" i="0" u="none" strike="noStrike" kern="1200" cap="none" spc="-45" normalizeH="0" baseline="0" noProof="0">
                <a:ln>
                  <a:noFill/>
                </a:ln>
                <a:solidFill>
                  <a:prstClr val="black"/>
                </a:solidFill>
                <a:effectLst/>
                <a:uLnTx/>
                <a:uFillTx/>
                <a:latin typeface="+mn-lt"/>
                <a:ea typeface="+mn-ea"/>
                <a:cs typeface="Microsoft Sans Serif"/>
                <a:sym typeface="Arial"/>
              </a:rPr>
              <a:t> </a:t>
            </a:r>
            <a:r>
              <a:rPr kumimoji="0" sz="705" b="0" i="0" u="none" strike="noStrike" kern="1200" cap="none" spc="10" normalizeH="0" baseline="0" noProof="0">
                <a:ln>
                  <a:noFill/>
                </a:ln>
                <a:solidFill>
                  <a:prstClr val="black"/>
                </a:solidFill>
                <a:effectLst/>
                <a:uLnTx/>
                <a:uFillTx/>
                <a:latin typeface="+mn-lt"/>
                <a:ea typeface="+mn-ea"/>
                <a:cs typeface="Microsoft Sans Serif"/>
                <a:sym typeface="Arial"/>
              </a:rPr>
              <a:t>Branded</a:t>
            </a:r>
            <a:endParaRPr kumimoji="0" sz="705"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grpSp>
        <p:nvGrpSpPr>
          <p:cNvPr id="45" name="object 20">
            <a:extLst>
              <a:ext uri="{FF2B5EF4-FFF2-40B4-BE49-F238E27FC236}">
                <a16:creationId xmlns:a16="http://schemas.microsoft.com/office/drawing/2014/main" id="{1C220020-AB8B-6A26-8C5E-213A9103FCDA}"/>
              </a:ext>
            </a:extLst>
          </p:cNvPr>
          <p:cNvGrpSpPr/>
          <p:nvPr/>
        </p:nvGrpSpPr>
        <p:grpSpPr>
          <a:xfrm>
            <a:off x="6737431" y="6362219"/>
            <a:ext cx="4843335" cy="445261"/>
            <a:chOff x="0" y="9993025"/>
            <a:chExt cx="7556500" cy="694690"/>
          </a:xfrm>
        </p:grpSpPr>
        <p:sp>
          <p:nvSpPr>
            <p:cNvPr id="46" name="object 21">
              <a:extLst>
                <a:ext uri="{FF2B5EF4-FFF2-40B4-BE49-F238E27FC236}">
                  <a16:creationId xmlns:a16="http://schemas.microsoft.com/office/drawing/2014/main" id="{5B60E7B7-4C84-2CB2-9A2E-A6860C47431A}"/>
                </a:ext>
              </a:extLst>
            </p:cNvPr>
            <p:cNvSpPr/>
            <p:nvPr/>
          </p:nvSpPr>
          <p:spPr>
            <a:xfrm>
              <a:off x="0" y="9993025"/>
              <a:ext cx="7556500" cy="694690"/>
            </a:xfrm>
            <a:custGeom>
              <a:avLst/>
              <a:gdLst/>
              <a:ahLst/>
              <a:cxnLst/>
              <a:rect l="l" t="t" r="r" b="b"/>
              <a:pathLst>
                <a:path w="7556500" h="694690">
                  <a:moveTo>
                    <a:pt x="7555991" y="694562"/>
                  </a:moveTo>
                  <a:lnTo>
                    <a:pt x="0" y="694562"/>
                  </a:lnTo>
                  <a:lnTo>
                    <a:pt x="0" y="0"/>
                  </a:lnTo>
                  <a:lnTo>
                    <a:pt x="7555991" y="0"/>
                  </a:lnTo>
                  <a:lnTo>
                    <a:pt x="7555991" y="694562"/>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cs typeface="Arial"/>
                <a:sym typeface="Arial"/>
              </a:endParaRPr>
            </a:p>
          </p:txBody>
        </p:sp>
        <p:pic>
          <p:nvPicPr>
            <p:cNvPr id="49" name="object 24">
              <a:extLst>
                <a:ext uri="{FF2B5EF4-FFF2-40B4-BE49-F238E27FC236}">
                  <a16:creationId xmlns:a16="http://schemas.microsoft.com/office/drawing/2014/main" id="{39A5C74E-A924-766B-523E-13EC803773D1}"/>
                </a:ext>
              </a:extLst>
            </p:cNvPr>
            <p:cNvPicPr/>
            <p:nvPr/>
          </p:nvPicPr>
          <p:blipFill>
            <a:blip r:embed="rId11" cstate="print"/>
            <a:stretch>
              <a:fillRect/>
            </a:stretch>
          </p:blipFill>
          <p:spPr>
            <a:xfrm>
              <a:off x="266953" y="10086632"/>
              <a:ext cx="1398999" cy="475850"/>
            </a:xfrm>
            <a:prstGeom prst="rect">
              <a:avLst/>
            </a:prstGeom>
          </p:spPr>
        </p:pic>
      </p:grpSp>
      <p:sp>
        <p:nvSpPr>
          <p:cNvPr id="51" name="object 26">
            <a:extLst>
              <a:ext uri="{FF2B5EF4-FFF2-40B4-BE49-F238E27FC236}">
                <a16:creationId xmlns:a16="http://schemas.microsoft.com/office/drawing/2014/main" id="{C7762BED-F950-FF97-D448-1BB920436043}"/>
              </a:ext>
            </a:extLst>
          </p:cNvPr>
          <p:cNvSpPr txBox="1"/>
          <p:nvPr/>
        </p:nvSpPr>
        <p:spPr>
          <a:xfrm>
            <a:off x="8373964" y="6479714"/>
            <a:ext cx="1695574" cy="189937"/>
          </a:xfrm>
          <a:prstGeom prst="rect">
            <a:avLst/>
          </a:prstGeom>
        </p:spPr>
        <p:txBody>
          <a:bodyPr vert="horz" wrap="square" lIns="0" tIns="17094" rIns="0" bIns="0" rtlCol="0">
            <a:spAutoFit/>
          </a:bodyPr>
          <a:lstStyle/>
          <a:p>
            <a:pPr marL="8139" marR="0" lvl="0" indent="0" algn="l" defTabSz="586039" rtl="0" eaLnBrk="1" fontAlgn="auto" latinLnBrk="0" hangingPunct="1">
              <a:lnSpc>
                <a:spcPct val="100000"/>
              </a:lnSpc>
              <a:spcBef>
                <a:spcPts val="135"/>
              </a:spcBef>
              <a:spcAft>
                <a:spcPts val="0"/>
              </a:spcAft>
              <a:buClrTx/>
              <a:buSzTx/>
              <a:buFont typeface="Arial"/>
              <a:buNone/>
              <a:tabLst/>
              <a:defRPr/>
            </a:pPr>
            <a:r>
              <a:rPr kumimoji="0" sz="1122" b="0" i="0" u="heavy" strike="noStrike" kern="1200" cap="none" spc="32" normalizeH="0" baseline="0" noProof="0">
                <a:ln>
                  <a:noFill/>
                </a:ln>
                <a:solidFill>
                  <a:schemeClr val="bg1"/>
                </a:solidFill>
                <a:effectLst/>
                <a:uLnTx/>
                <a:uFill>
                  <a:solidFill>
                    <a:srgbClr val="FFFFFF"/>
                  </a:solidFill>
                </a:uFill>
                <a:latin typeface="+mn-lt"/>
                <a:ea typeface="+mn-ea"/>
                <a:cs typeface="Tahoma"/>
                <a:sym typeface="Arial"/>
                <a:hlinkClick r:id="rId12">
                  <a:extLst>
                    <a:ext uri="{A12FA001-AC4F-418D-AE19-62706E023703}">
                      <ahyp:hlinkClr xmlns:ahyp="http://schemas.microsoft.com/office/drawing/2018/hyperlinkcolor" val="tx"/>
                    </a:ext>
                  </a:extLst>
                </a:hlinkClick>
              </a:rPr>
              <a:t>www.criticalmention.com</a:t>
            </a:r>
            <a:endParaRPr kumimoji="0" sz="1122" b="0" i="0" u="none" strike="noStrike" kern="1200" cap="none" spc="0" normalizeH="0" baseline="0" noProof="0">
              <a:ln>
                <a:noFill/>
              </a:ln>
              <a:solidFill>
                <a:schemeClr val="bg1"/>
              </a:solidFill>
              <a:effectLst/>
              <a:uLnTx/>
              <a:uFillTx/>
              <a:latin typeface="+mn-lt"/>
              <a:ea typeface="+mn-ea"/>
              <a:cs typeface="Tahoma"/>
              <a:sym typeface="Arial"/>
            </a:endParaRPr>
          </a:p>
        </p:txBody>
      </p:sp>
      <p:cxnSp>
        <p:nvCxnSpPr>
          <p:cNvPr id="53" name="Straight Connector 39">
            <a:extLst>
              <a:ext uri="{FF2B5EF4-FFF2-40B4-BE49-F238E27FC236}">
                <a16:creationId xmlns:a16="http://schemas.microsoft.com/office/drawing/2014/main" id="{F477BD13-9A90-9FBC-6252-1C05D422724B}"/>
              </a:ext>
            </a:extLst>
          </p:cNvPr>
          <p:cNvCxnSpPr>
            <a:cxnSpLocks/>
          </p:cNvCxnSpPr>
          <p:nvPr/>
        </p:nvCxnSpPr>
        <p:spPr>
          <a:xfrm flipH="1" flipV="1">
            <a:off x="6195677" y="610442"/>
            <a:ext cx="52723" cy="626292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bject 16">
            <a:extLst>
              <a:ext uri="{FF2B5EF4-FFF2-40B4-BE49-F238E27FC236}">
                <a16:creationId xmlns:a16="http://schemas.microsoft.com/office/drawing/2014/main" id="{7CFA7D65-458B-8ECC-AC5D-ECE305F33061}"/>
              </a:ext>
            </a:extLst>
          </p:cNvPr>
          <p:cNvSpPr txBox="1"/>
          <p:nvPr/>
        </p:nvSpPr>
        <p:spPr>
          <a:xfrm>
            <a:off x="673065" y="110943"/>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lang="en-IN" sz="4102" b="1" i="0" u="none" strike="noStrike" kern="1200" cap="none" spc="58" normalizeH="0" baseline="0" noProof="0">
                <a:ln>
                  <a:noFill/>
                </a:ln>
                <a:solidFill>
                  <a:schemeClr val="bg1"/>
                </a:solidFill>
                <a:effectLst/>
                <a:uLnTx/>
                <a:uFillTx/>
                <a:latin typeface="+mn-lt"/>
                <a:ea typeface="+mn-ea"/>
                <a:cs typeface="Arial"/>
                <a:sym typeface="Arial"/>
              </a:rPr>
              <a:t>3</a:t>
            </a:r>
            <a:endParaRPr kumimoji="0" sz="4102" b="0" i="0" u="none" strike="noStrike" kern="1200" cap="none" spc="0" normalizeH="0" baseline="0" noProof="0">
              <a:ln>
                <a:noFill/>
              </a:ln>
              <a:solidFill>
                <a:schemeClr val="bg1"/>
              </a:solidFill>
              <a:effectLst/>
              <a:uLnTx/>
              <a:uFillTx/>
              <a:latin typeface="+mn-lt"/>
              <a:ea typeface="+mn-ea"/>
              <a:cs typeface="Arial"/>
              <a:sym typeface="Arial"/>
            </a:endParaRPr>
          </a:p>
        </p:txBody>
      </p:sp>
      <p:sp>
        <p:nvSpPr>
          <p:cNvPr id="48" name="Rechteck: abgerundete Ecken 2">
            <a:extLst>
              <a:ext uri="{FF2B5EF4-FFF2-40B4-BE49-F238E27FC236}">
                <a16:creationId xmlns:a16="http://schemas.microsoft.com/office/drawing/2014/main" id="{11AB3618-24E6-2F21-4395-DD073174F4C7}"/>
              </a:ext>
            </a:extLst>
          </p:cNvPr>
          <p:cNvSpPr/>
          <p:nvPr/>
        </p:nvSpPr>
        <p:spPr>
          <a:xfrm>
            <a:off x="10714961" y="0"/>
            <a:ext cx="1477039" cy="316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chemeClr val="bg2"/>
                </a:solidFill>
                <a:effectLst/>
                <a:uLnTx/>
                <a:uFillTx/>
                <a:ea typeface="+mn-ea"/>
                <a:cs typeface="+mn-cs"/>
                <a:sym typeface="Arial"/>
              </a:rPr>
              <a:t>Promotion</a:t>
            </a:r>
          </a:p>
        </p:txBody>
      </p:sp>
    </p:spTree>
    <p:extLst>
      <p:ext uri="{BB962C8B-B14F-4D97-AF65-F5344CB8AC3E}">
        <p14:creationId xmlns:p14="http://schemas.microsoft.com/office/powerpoint/2010/main" val="17424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B9538BC-A1EE-2E62-7E1A-A291189A96FA}"/>
              </a:ext>
            </a:extLst>
          </p:cNvPr>
          <p:cNvGraphicFramePr>
            <a:graphicFrameLocks noChangeAspect="1"/>
          </p:cNvGraphicFramePr>
          <p:nvPr>
            <p:custDataLst>
              <p:tags r:id="rId1"/>
            </p:custDataLst>
            <p:extLst>
              <p:ext uri="{D42A27DB-BD31-4B8C-83A1-F6EECF244321}">
                <p14:modId xmlns:p14="http://schemas.microsoft.com/office/powerpoint/2010/main" val="3079151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FB9538BC-A1EE-2E62-7E1A-A291189A96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Top Corners Rounded 9">
            <a:extLst>
              <a:ext uri="{FF2B5EF4-FFF2-40B4-BE49-F238E27FC236}">
                <a16:creationId xmlns:a16="http://schemas.microsoft.com/office/drawing/2014/main" id="{FA705386-B4F7-2201-630C-9DF52C09AB7A}"/>
              </a:ext>
            </a:extLst>
          </p:cNvPr>
          <p:cNvSpPr/>
          <p:nvPr/>
        </p:nvSpPr>
        <p:spPr>
          <a:xfrm rot="5400000" flipH="1">
            <a:off x="2303242" y="-1262712"/>
            <a:ext cx="4964235" cy="9570720"/>
          </a:xfrm>
          <a:prstGeom prst="round2SameRect">
            <a:avLst>
              <a:gd name="adj1" fmla="val 786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itel 29">
            <a:extLst>
              <a:ext uri="{FF2B5EF4-FFF2-40B4-BE49-F238E27FC236}">
                <a16:creationId xmlns:a16="http://schemas.microsoft.com/office/drawing/2014/main" id="{E84498F4-C327-BFA9-EFF4-11BA43CE23FB}"/>
              </a:ext>
            </a:extLst>
          </p:cNvPr>
          <p:cNvSpPr>
            <a:spLocks noGrp="1"/>
          </p:cNvSpPr>
          <p:nvPr>
            <p:ph type="title"/>
          </p:nvPr>
        </p:nvSpPr>
        <p:spPr>
          <a:xfrm>
            <a:off x="609600" y="176459"/>
            <a:ext cx="10972800" cy="353943"/>
          </a:xfrm>
        </p:spPr>
        <p:txBody>
          <a:bodyPr vert="horz"/>
          <a:lstStyle/>
          <a:p>
            <a:r>
              <a:rPr lang="en-US"/>
              <a:t>From Newsweek’s Global Editor in Chief</a:t>
            </a:r>
          </a:p>
        </p:txBody>
      </p:sp>
      <p:sp>
        <p:nvSpPr>
          <p:cNvPr id="35" name="TextBox 34">
            <a:extLst>
              <a:ext uri="{FF2B5EF4-FFF2-40B4-BE49-F238E27FC236}">
                <a16:creationId xmlns:a16="http://schemas.microsoft.com/office/drawing/2014/main" id="{59A5EBCC-A765-B222-05B3-F9077B92DCAD}"/>
              </a:ext>
            </a:extLst>
          </p:cNvPr>
          <p:cNvSpPr txBox="1"/>
          <p:nvPr/>
        </p:nvSpPr>
        <p:spPr>
          <a:xfrm>
            <a:off x="1595119" y="1168158"/>
            <a:ext cx="7838639" cy="4708981"/>
          </a:xfrm>
          <a:prstGeom prst="rect">
            <a:avLst/>
          </a:prstGeom>
          <a:noFill/>
        </p:spPr>
        <p:txBody>
          <a:bodyPr wrap="square" lIns="0" tIns="0" rIns="0" bIns="0" rtlCol="0" anchor="t">
            <a:spAutoFit/>
          </a:bodyPr>
          <a:lstStyle/>
          <a:p>
            <a:r>
              <a:rPr lang="en-US" sz="18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In today's corporate landscape, diversity is a widely discussed topic. Employers highlight their commitment to recruiting and advancing individuals of various ages, races, genders, sexual orientations and abilities. Companies recognize that a diverse workforce contributes significantly to organizational success. </a:t>
            </a:r>
            <a:r>
              <a:rPr lang="en-US" sz="1800" b="1" i="0" u="none" strike="noStrike" dirty="0">
                <a:solidFill>
                  <a:schemeClr val="bg2"/>
                </a:solidFill>
                <a:effectLst/>
                <a:highlight>
                  <a:srgbClr val="FFFF00"/>
                </a:highlight>
                <a:latin typeface="+mn-lt"/>
                <a:ea typeface="Open Sans Light" panose="020B0606030504020204" pitchFamily="34" charset="0"/>
                <a:cs typeface="Plus Jakarta Sans" pitchFamily="2" charset="77"/>
              </a:rPr>
              <a:t>Diverse workforces </a:t>
            </a:r>
            <a:r>
              <a:rPr lang="en-US" sz="18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cultivate creativity and innovation that stem from a mix of perspectives, experiences, and backgrounds, fostering a dynamic environment where new ideas come to life.</a:t>
            </a:r>
          </a:p>
          <a:p>
            <a:endParaRPr lang="en-US" sz="1800" i="0" u="none" strike="noStrike" dirty="0">
              <a:solidFill>
                <a:schemeClr val="tx1"/>
              </a:solidFill>
              <a:effectLst/>
              <a:highlight>
                <a:srgbClr val="FFFF00"/>
              </a:highlight>
              <a:latin typeface="+mn-lt"/>
              <a:ea typeface="Open Sans Light" panose="020B0606030504020204" pitchFamily="34" charset="0"/>
              <a:cs typeface="Plus Jakarta Sans" pitchFamily="2" charset="77"/>
            </a:endParaRPr>
          </a:p>
          <a:p>
            <a:r>
              <a:rPr lang="en-US" sz="18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While the attention on diversity has surged among companies, it can be challenging for job seekers, customers and potential partners to discern which organizations are genuinely dedicated to supporting a diverse workforce. In response, </a:t>
            </a:r>
            <a:r>
              <a:rPr lang="en-US" sz="1800" b="1" dirty="0">
                <a:solidFill>
                  <a:schemeClr val="bg2"/>
                </a:solidFill>
                <a:highlight>
                  <a:srgbClr val="FFFF00"/>
                </a:highlight>
                <a:latin typeface="+mn-lt"/>
                <a:ea typeface="Open Sans Light" panose="020B0606030504020204" pitchFamily="34" charset="0"/>
                <a:cs typeface="Plus Jakarta Sans" pitchFamily="2" charset="77"/>
              </a:rPr>
              <a:t>Newsweek</a:t>
            </a:r>
            <a:r>
              <a:rPr lang="en-US" sz="18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 and market data research firm </a:t>
            </a:r>
            <a:r>
              <a:rPr lang="en-US" sz="1800" b="1" dirty="0">
                <a:solidFill>
                  <a:schemeClr val="bg2"/>
                </a:solidFill>
                <a:highlight>
                  <a:srgbClr val="FFFF00"/>
                </a:highlight>
                <a:latin typeface="+mn-lt"/>
                <a:ea typeface="Open Sans Light" panose="020B0606030504020204" pitchFamily="34" charset="0"/>
                <a:cs typeface="Plus Jakarta Sans" pitchFamily="2" charset="77"/>
              </a:rPr>
              <a:t>Plant-A Insights Group</a:t>
            </a:r>
            <a:r>
              <a:rPr lang="en-US" sz="1800" b="1" dirty="0">
                <a:highlight>
                  <a:srgbClr val="FFFF00"/>
                </a:highlight>
                <a:latin typeface="+mn-lt"/>
                <a:ea typeface="Open Sans Light" panose="020B0606030504020204" pitchFamily="34" charset="0"/>
                <a:cs typeface="Plus Jakarta Sans" pitchFamily="2" charset="77"/>
              </a:rPr>
              <a:t> </a:t>
            </a:r>
            <a:r>
              <a:rPr lang="en-US" sz="18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are proud to present, for the first year, </a:t>
            </a:r>
            <a:r>
              <a:rPr lang="en-US" sz="1800" b="1" dirty="0">
                <a:solidFill>
                  <a:schemeClr val="bg2"/>
                </a:solidFill>
                <a:highlight>
                  <a:srgbClr val="FFFF00"/>
                </a:highlight>
                <a:latin typeface="+mn-lt"/>
                <a:ea typeface="Open Sans Light" panose="020B0606030504020204" pitchFamily="34" charset="0"/>
                <a:cs typeface="Plus Jakarta Sans" pitchFamily="2" charset="77"/>
              </a:rPr>
              <a:t>America's Greatest Startup Workplaces 2025,</a:t>
            </a:r>
            <a:r>
              <a:rPr lang="en-US" sz="1800" b="1" dirty="0">
                <a:highlight>
                  <a:srgbClr val="FFFF00"/>
                </a:highlight>
                <a:latin typeface="+mn-lt"/>
                <a:ea typeface="Open Sans Light" panose="020B0606030504020204" pitchFamily="34" charset="0"/>
                <a:cs typeface="Plus Jakarta Sans" pitchFamily="2" charset="77"/>
              </a:rPr>
              <a:t> </a:t>
            </a:r>
            <a:r>
              <a:rPr lang="en-US" sz="18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featuring the top mid-size companies recognized by their employees for genuinely respecting and valuing individuals from different walks of life. </a:t>
            </a:r>
          </a:p>
        </p:txBody>
      </p:sp>
      <p:pic>
        <p:nvPicPr>
          <p:cNvPr id="6214" name="Picture 2" descr="Nancy Cooper Signature 5">
            <a:extLst>
              <a:ext uri="{FF2B5EF4-FFF2-40B4-BE49-F238E27FC236}">
                <a16:creationId xmlns:a16="http://schemas.microsoft.com/office/drawing/2014/main" id="{1BDEE09B-44DF-2918-9373-870897A9B78A}"/>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43" t="6429" r="75532" b="61359"/>
          <a:stretch/>
        </p:blipFill>
        <p:spPr bwMode="auto">
          <a:xfrm>
            <a:off x="10063649" y="3893784"/>
            <a:ext cx="1518751" cy="521902"/>
          </a:xfrm>
          <a:prstGeom prst="rect">
            <a:avLst/>
          </a:prstGeom>
          <a:noFill/>
          <a:extLst>
            <a:ext uri="{909E8E84-426E-40DD-AFC4-6F175D3DCCD1}">
              <a14:hiddenFill xmlns:a14="http://schemas.microsoft.com/office/drawing/2010/main">
                <a:solidFill>
                  <a:srgbClr val="FFFFFF"/>
                </a:solidFill>
              </a14:hiddenFill>
            </a:ext>
          </a:extLst>
        </p:spPr>
      </p:pic>
      <p:sp>
        <p:nvSpPr>
          <p:cNvPr id="6215" name="TextBox 6214">
            <a:extLst>
              <a:ext uri="{FF2B5EF4-FFF2-40B4-BE49-F238E27FC236}">
                <a16:creationId xmlns:a16="http://schemas.microsoft.com/office/drawing/2014/main" id="{6C50F759-2B67-07BD-E092-3068771AE3AA}"/>
              </a:ext>
            </a:extLst>
          </p:cNvPr>
          <p:cNvSpPr txBox="1"/>
          <p:nvPr/>
        </p:nvSpPr>
        <p:spPr>
          <a:xfrm>
            <a:off x="10063649" y="4510271"/>
            <a:ext cx="1715601" cy="276999"/>
          </a:xfrm>
          <a:prstGeom prst="rect">
            <a:avLst/>
          </a:prstGeom>
          <a:noFill/>
        </p:spPr>
        <p:txBody>
          <a:bodyPr wrap="square" lIns="0" tIns="0" rIns="0" bIns="0" rtlCol="0">
            <a:spAutoFit/>
          </a:bodyPr>
          <a:lstStyle/>
          <a:p>
            <a:r>
              <a:rPr lang="en-US" sz="1800" b="1">
                <a:solidFill>
                  <a:schemeClr val="bg2"/>
                </a:solidFill>
                <a:latin typeface="+mn-lt"/>
              </a:rPr>
              <a:t>Nancy Cooper</a:t>
            </a:r>
          </a:p>
        </p:txBody>
      </p:sp>
      <p:sp>
        <p:nvSpPr>
          <p:cNvPr id="6216" name="TextBox 6215">
            <a:extLst>
              <a:ext uri="{FF2B5EF4-FFF2-40B4-BE49-F238E27FC236}">
                <a16:creationId xmlns:a16="http://schemas.microsoft.com/office/drawing/2014/main" id="{AA267618-0CCF-52B8-0DD6-D92397F8A086}"/>
              </a:ext>
            </a:extLst>
          </p:cNvPr>
          <p:cNvSpPr txBox="1"/>
          <p:nvPr/>
        </p:nvSpPr>
        <p:spPr>
          <a:xfrm>
            <a:off x="10063649" y="4881855"/>
            <a:ext cx="1715601" cy="553998"/>
          </a:xfrm>
          <a:prstGeom prst="rect">
            <a:avLst/>
          </a:prstGeom>
          <a:noFill/>
        </p:spPr>
        <p:txBody>
          <a:bodyPr wrap="square" lIns="0" tIns="0" rIns="0" bIns="0" rtlCol="0">
            <a:spAutoFit/>
          </a:bodyPr>
          <a:lstStyle/>
          <a:p>
            <a:r>
              <a:rPr lang="en-US" sz="1800">
                <a:solidFill>
                  <a:schemeClr val="tx1"/>
                </a:solidFill>
                <a:latin typeface="+mn-lt"/>
              </a:rPr>
              <a:t>Global Editor in Chief</a:t>
            </a:r>
          </a:p>
        </p:txBody>
      </p:sp>
      <p:pic>
        <p:nvPicPr>
          <p:cNvPr id="6217" name="Grafik 9">
            <a:extLst>
              <a:ext uri="{FF2B5EF4-FFF2-40B4-BE49-F238E27FC236}">
                <a16:creationId xmlns:a16="http://schemas.microsoft.com/office/drawing/2014/main" id="{05917B10-60DB-E0DC-E435-A2B15E0863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3649" y="5530437"/>
            <a:ext cx="1352550" cy="346702"/>
          </a:xfrm>
          <a:prstGeom prst="rect">
            <a:avLst/>
          </a:prstGeom>
        </p:spPr>
      </p:pic>
      <p:cxnSp>
        <p:nvCxnSpPr>
          <p:cNvPr id="14" name="Straight Connector 13">
            <a:extLst>
              <a:ext uri="{FF2B5EF4-FFF2-40B4-BE49-F238E27FC236}">
                <a16:creationId xmlns:a16="http://schemas.microsoft.com/office/drawing/2014/main" id="{B8C0C768-832B-A709-71C3-188967217F51}"/>
              </a:ext>
            </a:extLst>
          </p:cNvPr>
          <p:cNvCxnSpPr>
            <a:cxnSpLocks/>
          </p:cNvCxnSpPr>
          <p:nvPr/>
        </p:nvCxnSpPr>
        <p:spPr>
          <a:xfrm>
            <a:off x="914400" y="1168158"/>
            <a:ext cx="0" cy="4708981"/>
          </a:xfrm>
          <a:prstGeom prst="line">
            <a:avLst/>
          </a:prstGeom>
          <a:ln w="19050">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2C55F0F-5CB4-2E66-69C4-DEB26531F4AA}"/>
              </a:ext>
            </a:extLst>
          </p:cNvPr>
          <p:cNvGrpSpPr/>
          <p:nvPr/>
        </p:nvGrpSpPr>
        <p:grpSpPr>
          <a:xfrm>
            <a:off x="609600" y="3217848"/>
            <a:ext cx="609600" cy="609600"/>
            <a:chOff x="609600" y="1102936"/>
            <a:chExt cx="609600" cy="609600"/>
          </a:xfrm>
        </p:grpSpPr>
        <p:sp>
          <p:nvSpPr>
            <p:cNvPr id="5" name="Oval 4">
              <a:extLst>
                <a:ext uri="{FF2B5EF4-FFF2-40B4-BE49-F238E27FC236}">
                  <a16:creationId xmlns:a16="http://schemas.microsoft.com/office/drawing/2014/main" id="{B1E65ADA-529B-BB17-D187-2AA7C99987C4}"/>
                </a:ext>
              </a:extLst>
            </p:cNvPr>
            <p:cNvSpPr/>
            <p:nvPr/>
          </p:nvSpPr>
          <p:spPr>
            <a:xfrm>
              <a:off x="609600" y="1102936"/>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6205" name="Graphic 43">
              <a:extLst>
                <a:ext uri="{FF2B5EF4-FFF2-40B4-BE49-F238E27FC236}">
                  <a16:creationId xmlns:a16="http://schemas.microsoft.com/office/drawing/2014/main" id="{0C55A171-2582-0840-1823-ECCDB6BA1CDD}"/>
                </a:ext>
              </a:extLst>
            </p:cNvPr>
            <p:cNvGrpSpPr/>
            <p:nvPr/>
          </p:nvGrpSpPr>
          <p:grpSpPr>
            <a:xfrm>
              <a:off x="744752" y="1265721"/>
              <a:ext cx="339296" cy="284031"/>
              <a:chOff x="4308571" y="1925199"/>
              <a:chExt cx="699862" cy="585868"/>
            </a:xfrm>
            <a:solidFill>
              <a:schemeClr val="bg1"/>
            </a:solidFill>
          </p:grpSpPr>
          <p:sp>
            <p:nvSpPr>
              <p:cNvPr id="6206" name="Freeform: Shape 6205">
                <a:extLst>
                  <a:ext uri="{FF2B5EF4-FFF2-40B4-BE49-F238E27FC236}">
                    <a16:creationId xmlns:a16="http://schemas.microsoft.com/office/drawing/2014/main" id="{5967098C-131B-D5AE-6265-B896671208DE}"/>
                  </a:ext>
                </a:extLst>
              </p:cNvPr>
              <p:cNvSpPr/>
              <p:nvPr/>
            </p:nvSpPr>
            <p:spPr>
              <a:xfrm>
                <a:off x="4308571" y="1925199"/>
                <a:ext cx="309136" cy="585868"/>
              </a:xfrm>
              <a:custGeom>
                <a:avLst/>
                <a:gdLst>
                  <a:gd name="connsiteX0" fmla="*/ 285461 w 309136"/>
                  <a:gd name="connsiteY0" fmla="*/ 330773 h 585868"/>
                  <a:gd name="connsiteX1" fmla="*/ 285461 w 309136"/>
                  <a:gd name="connsiteY1" fmla="*/ 585868 h 585868"/>
                  <a:gd name="connsiteX2" fmla="*/ 0 w 309136"/>
                  <a:gd name="connsiteY2" fmla="*/ 585868 h 585868"/>
                  <a:gd name="connsiteX3" fmla="*/ 0 w 309136"/>
                  <a:gd name="connsiteY3" fmla="*/ 384476 h 585868"/>
                  <a:gd name="connsiteX4" fmla="*/ 47350 w 309136"/>
                  <a:gd name="connsiteY4" fmla="*/ 147690 h 585868"/>
                  <a:gd name="connsiteX5" fmla="*/ 244055 w 309136"/>
                  <a:gd name="connsiteY5" fmla="*/ 0 h 585868"/>
                  <a:gd name="connsiteX6" fmla="*/ 309137 w 309136"/>
                  <a:gd name="connsiteY6" fmla="*/ 85428 h 585868"/>
                  <a:gd name="connsiteX7" fmla="*/ 189334 w 309136"/>
                  <a:gd name="connsiteY7" fmla="*/ 169021 h 585868"/>
                  <a:gd name="connsiteX8" fmla="*/ 146433 w 309136"/>
                  <a:gd name="connsiteY8" fmla="*/ 330740 h 585868"/>
                  <a:gd name="connsiteX9" fmla="*/ 285461 w 309136"/>
                  <a:gd name="connsiteY9" fmla="*/ 330740 h 58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36" h="585868">
                    <a:moveTo>
                      <a:pt x="285461" y="330773"/>
                    </a:moveTo>
                    <a:lnTo>
                      <a:pt x="285461" y="585868"/>
                    </a:lnTo>
                    <a:lnTo>
                      <a:pt x="0" y="585868"/>
                    </a:lnTo>
                    <a:lnTo>
                      <a:pt x="0" y="384476"/>
                    </a:lnTo>
                    <a:cubicBezTo>
                      <a:pt x="0" y="275441"/>
                      <a:pt x="15761" y="196535"/>
                      <a:pt x="47350" y="147690"/>
                    </a:cubicBezTo>
                    <a:cubicBezTo>
                      <a:pt x="88757" y="82608"/>
                      <a:pt x="154313" y="33390"/>
                      <a:pt x="244055" y="0"/>
                    </a:cubicBezTo>
                    <a:lnTo>
                      <a:pt x="309137" y="85428"/>
                    </a:lnTo>
                    <a:cubicBezTo>
                      <a:pt x="254891" y="104144"/>
                      <a:pt x="214945" y="132031"/>
                      <a:pt x="189334" y="169021"/>
                    </a:cubicBezTo>
                    <a:cubicBezTo>
                      <a:pt x="163688" y="206046"/>
                      <a:pt x="149388" y="259952"/>
                      <a:pt x="146433" y="330740"/>
                    </a:cubicBezTo>
                    <a:lnTo>
                      <a:pt x="285461" y="330740"/>
                    </a:lnTo>
                    <a:close/>
                  </a:path>
                </a:pathLst>
              </a:custGeom>
              <a:grpFill/>
              <a:ln w="3393" cap="flat">
                <a:noFill/>
                <a:prstDash val="solid"/>
                <a:miter/>
              </a:ln>
            </p:spPr>
            <p:txBody>
              <a:bodyPr rtlCol="0" anchor="ctr"/>
              <a:lstStyle/>
              <a:p>
                <a:endParaRPr lang="en-US">
                  <a:latin typeface="+mn-lt"/>
                </a:endParaRPr>
              </a:p>
            </p:txBody>
          </p:sp>
          <p:sp>
            <p:nvSpPr>
              <p:cNvPr id="6207" name="Freeform: Shape 6206">
                <a:extLst>
                  <a:ext uri="{FF2B5EF4-FFF2-40B4-BE49-F238E27FC236}">
                    <a16:creationId xmlns:a16="http://schemas.microsoft.com/office/drawing/2014/main" id="{89BD8907-E132-328E-629B-D04FD8655461}"/>
                  </a:ext>
                </a:extLst>
              </p:cNvPr>
              <p:cNvSpPr/>
              <p:nvPr/>
            </p:nvSpPr>
            <p:spPr>
              <a:xfrm>
                <a:off x="4699297" y="1925199"/>
                <a:ext cx="309136" cy="585868"/>
              </a:xfrm>
              <a:custGeom>
                <a:avLst/>
                <a:gdLst>
                  <a:gd name="connsiteX0" fmla="*/ 285461 w 309136"/>
                  <a:gd name="connsiteY0" fmla="*/ 330773 h 585868"/>
                  <a:gd name="connsiteX1" fmla="*/ 285461 w 309136"/>
                  <a:gd name="connsiteY1" fmla="*/ 585868 h 585868"/>
                  <a:gd name="connsiteX2" fmla="*/ 0 w 309136"/>
                  <a:gd name="connsiteY2" fmla="*/ 585868 h 585868"/>
                  <a:gd name="connsiteX3" fmla="*/ 0 w 309136"/>
                  <a:gd name="connsiteY3" fmla="*/ 384476 h 585868"/>
                  <a:gd name="connsiteX4" fmla="*/ 47316 w 309136"/>
                  <a:gd name="connsiteY4" fmla="*/ 147690 h 585868"/>
                  <a:gd name="connsiteX5" fmla="*/ 244055 w 309136"/>
                  <a:gd name="connsiteY5" fmla="*/ 0 h 585868"/>
                  <a:gd name="connsiteX6" fmla="*/ 309137 w 309136"/>
                  <a:gd name="connsiteY6" fmla="*/ 85428 h 585868"/>
                  <a:gd name="connsiteX7" fmla="*/ 189334 w 309136"/>
                  <a:gd name="connsiteY7" fmla="*/ 169021 h 585868"/>
                  <a:gd name="connsiteX8" fmla="*/ 146433 w 309136"/>
                  <a:gd name="connsiteY8" fmla="*/ 330740 h 585868"/>
                  <a:gd name="connsiteX9" fmla="*/ 285461 w 309136"/>
                  <a:gd name="connsiteY9" fmla="*/ 330740 h 58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36" h="585868">
                    <a:moveTo>
                      <a:pt x="285461" y="330773"/>
                    </a:moveTo>
                    <a:lnTo>
                      <a:pt x="285461" y="585868"/>
                    </a:lnTo>
                    <a:lnTo>
                      <a:pt x="0" y="585868"/>
                    </a:lnTo>
                    <a:lnTo>
                      <a:pt x="0" y="384476"/>
                    </a:lnTo>
                    <a:cubicBezTo>
                      <a:pt x="0" y="275441"/>
                      <a:pt x="15761" y="196535"/>
                      <a:pt x="47316" y="147690"/>
                    </a:cubicBezTo>
                    <a:cubicBezTo>
                      <a:pt x="88723" y="82608"/>
                      <a:pt x="154313" y="33390"/>
                      <a:pt x="244055" y="0"/>
                    </a:cubicBezTo>
                    <a:lnTo>
                      <a:pt x="309137" y="85428"/>
                    </a:lnTo>
                    <a:cubicBezTo>
                      <a:pt x="254891" y="104144"/>
                      <a:pt x="214979" y="132031"/>
                      <a:pt x="189334" y="169021"/>
                    </a:cubicBezTo>
                    <a:cubicBezTo>
                      <a:pt x="163688" y="206046"/>
                      <a:pt x="149388" y="259952"/>
                      <a:pt x="146433" y="330740"/>
                    </a:cubicBezTo>
                    <a:lnTo>
                      <a:pt x="285461" y="330740"/>
                    </a:lnTo>
                    <a:close/>
                  </a:path>
                </a:pathLst>
              </a:custGeom>
              <a:grpFill/>
              <a:ln w="3393" cap="flat">
                <a:noFill/>
                <a:prstDash val="solid"/>
                <a:miter/>
              </a:ln>
            </p:spPr>
            <p:txBody>
              <a:bodyPr rtlCol="0" anchor="ctr"/>
              <a:lstStyle/>
              <a:p>
                <a:endParaRPr lang="en-US">
                  <a:latin typeface="+mn-lt"/>
                </a:endParaRPr>
              </a:p>
            </p:txBody>
          </p:sp>
        </p:grpSp>
      </p:grpSp>
    </p:spTree>
    <p:extLst>
      <p:ext uri="{BB962C8B-B14F-4D97-AF65-F5344CB8AC3E}">
        <p14:creationId xmlns:p14="http://schemas.microsoft.com/office/powerpoint/2010/main" val="380787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264894A6-EAB7-4063-E4A0-8EA741684B91}"/>
              </a:ext>
            </a:extLst>
          </p:cNvPr>
          <p:cNvGraphicFramePr>
            <a:graphicFrameLocks noChangeAspect="1"/>
          </p:cNvGraphicFramePr>
          <p:nvPr>
            <p:custDataLst>
              <p:tags r:id="rId1"/>
            </p:custDataLst>
            <p:extLst>
              <p:ext uri="{D42A27DB-BD31-4B8C-83A1-F6EECF244321}">
                <p14:modId xmlns:p14="http://schemas.microsoft.com/office/powerpoint/2010/main" val="2169138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4" name="think-cell data - do not delete" hidden="1">
                        <a:extLst>
                          <a:ext uri="{FF2B5EF4-FFF2-40B4-BE49-F238E27FC236}">
                            <a16:creationId xmlns:a16="http://schemas.microsoft.com/office/drawing/2014/main" id="{264894A6-EAB7-4063-E4A0-8EA741684B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19778EF-219C-99AC-743E-01F07AE378FF}"/>
              </a:ext>
            </a:extLst>
          </p:cNvPr>
          <p:cNvSpPr/>
          <p:nvPr/>
        </p:nvSpPr>
        <p:spPr>
          <a:xfrm>
            <a:off x="0" y="1031240"/>
            <a:ext cx="12192000" cy="1514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itle 5">
            <a:extLst>
              <a:ext uri="{FF2B5EF4-FFF2-40B4-BE49-F238E27FC236}">
                <a16:creationId xmlns:a16="http://schemas.microsoft.com/office/drawing/2014/main" id="{8ACA3028-7EE0-2A12-A705-076FB785B070}"/>
              </a:ext>
            </a:extLst>
          </p:cNvPr>
          <p:cNvSpPr>
            <a:spLocks noGrp="1"/>
          </p:cNvSpPr>
          <p:nvPr>
            <p:ph type="title"/>
          </p:nvPr>
        </p:nvSpPr>
        <p:spPr>
          <a:xfrm>
            <a:off x="609600" y="154126"/>
            <a:ext cx="10972800" cy="738664"/>
          </a:xfrm>
        </p:spPr>
        <p:txBody>
          <a:bodyPr vert="horz"/>
          <a:lstStyle/>
          <a:p>
            <a:r>
              <a:rPr lang="en-US" sz="2400" dirty="0"/>
              <a:t>Leading the Way in Workplace Excellence and Exceptional Growth: Uncovering America’s Greatest Startup Workplaces 2025</a:t>
            </a:r>
          </a:p>
        </p:txBody>
      </p:sp>
      <p:sp>
        <p:nvSpPr>
          <p:cNvPr id="41" name="Rectangle: Rounded Corners 40">
            <a:extLst>
              <a:ext uri="{FF2B5EF4-FFF2-40B4-BE49-F238E27FC236}">
                <a16:creationId xmlns:a16="http://schemas.microsoft.com/office/drawing/2014/main" id="{1FFC229A-0E00-4BF2-DCBE-F0086B12D3B4}"/>
              </a:ext>
            </a:extLst>
          </p:cNvPr>
          <p:cNvSpPr/>
          <p:nvPr/>
        </p:nvSpPr>
        <p:spPr>
          <a:xfrm>
            <a:off x="609600" y="1331471"/>
            <a:ext cx="1992198" cy="914400"/>
          </a:xfrm>
          <a:prstGeom prst="roundRect">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1" name="Google Shape;302;p42">
            <a:extLst>
              <a:ext uri="{FF2B5EF4-FFF2-40B4-BE49-F238E27FC236}">
                <a16:creationId xmlns:a16="http://schemas.microsoft.com/office/drawing/2014/main" id="{3DFE33EA-0F2B-370D-9B5C-C57D14CC08BB}"/>
              </a:ext>
            </a:extLst>
          </p:cNvPr>
          <p:cNvPicPr preferRelativeResize="0"/>
          <p:nvPr/>
        </p:nvPicPr>
        <p:blipFill rotWithShape="1">
          <a:blip r:embed="rId6">
            <a:alphaModFix/>
          </a:blip>
          <a:srcRect/>
          <a:stretch/>
        </p:blipFill>
        <p:spPr>
          <a:xfrm>
            <a:off x="741249" y="1460444"/>
            <a:ext cx="1728902" cy="656454"/>
          </a:xfrm>
          <a:prstGeom prst="rect">
            <a:avLst/>
          </a:prstGeom>
          <a:noFill/>
          <a:ln>
            <a:noFill/>
          </a:ln>
        </p:spPr>
      </p:pic>
      <p:sp>
        <p:nvSpPr>
          <p:cNvPr id="43" name="Rectangle: Rounded Corners 42">
            <a:extLst>
              <a:ext uri="{FF2B5EF4-FFF2-40B4-BE49-F238E27FC236}">
                <a16:creationId xmlns:a16="http://schemas.microsoft.com/office/drawing/2014/main" id="{556AC4A2-8126-7BC1-E994-10D6FA658F0D}"/>
              </a:ext>
            </a:extLst>
          </p:cNvPr>
          <p:cNvSpPr/>
          <p:nvPr/>
        </p:nvSpPr>
        <p:spPr>
          <a:xfrm>
            <a:off x="4724712" y="1331471"/>
            <a:ext cx="1992198" cy="914400"/>
          </a:xfrm>
          <a:prstGeom prst="roundRect">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3" name="Google Shape;303;p42">
            <a:extLst>
              <a:ext uri="{FF2B5EF4-FFF2-40B4-BE49-F238E27FC236}">
                <a16:creationId xmlns:a16="http://schemas.microsoft.com/office/drawing/2014/main" id="{0BF91B18-BBE2-C440-F19A-9941A093D3CE}"/>
              </a:ext>
            </a:extLst>
          </p:cNvPr>
          <p:cNvPicPr preferRelativeResize="0"/>
          <p:nvPr/>
        </p:nvPicPr>
        <p:blipFill rotWithShape="1">
          <a:blip r:embed="rId7">
            <a:alphaModFix/>
          </a:blip>
          <a:srcRect/>
          <a:stretch/>
        </p:blipFill>
        <p:spPr>
          <a:xfrm>
            <a:off x="4833631" y="1562844"/>
            <a:ext cx="1774361" cy="451655"/>
          </a:xfrm>
          <a:prstGeom prst="rect">
            <a:avLst/>
          </a:prstGeom>
          <a:noFill/>
          <a:ln>
            <a:noFill/>
          </a:ln>
        </p:spPr>
      </p:pic>
      <p:pic>
        <p:nvPicPr>
          <p:cNvPr id="15" name="Google Shape;304;p42">
            <a:extLst>
              <a:ext uri="{FF2B5EF4-FFF2-40B4-BE49-F238E27FC236}">
                <a16:creationId xmlns:a16="http://schemas.microsoft.com/office/drawing/2014/main" id="{32050315-6F7C-9CEA-C4DD-791D1358EF13}"/>
              </a:ext>
            </a:extLst>
          </p:cNvPr>
          <p:cNvPicPr preferRelativeResize="0"/>
          <p:nvPr/>
        </p:nvPicPr>
        <p:blipFill rotWithShape="1">
          <a:blip r:embed="rId8">
            <a:alphaModFix/>
          </a:blip>
          <a:srcRect/>
          <a:stretch/>
        </p:blipFill>
        <p:spPr>
          <a:xfrm>
            <a:off x="3027369" y="1360884"/>
            <a:ext cx="1271772" cy="855574"/>
          </a:xfrm>
          <a:prstGeom prst="rect">
            <a:avLst/>
          </a:prstGeom>
          <a:noFill/>
          <a:ln>
            <a:noFill/>
          </a:ln>
        </p:spPr>
      </p:pic>
      <p:sp>
        <p:nvSpPr>
          <p:cNvPr id="18" name="TextBox 17">
            <a:extLst>
              <a:ext uri="{FF2B5EF4-FFF2-40B4-BE49-F238E27FC236}">
                <a16:creationId xmlns:a16="http://schemas.microsoft.com/office/drawing/2014/main" id="{4C8685D9-DBBA-04DA-8222-47C1316185F4}"/>
              </a:ext>
            </a:extLst>
          </p:cNvPr>
          <p:cNvSpPr txBox="1"/>
          <p:nvPr/>
        </p:nvSpPr>
        <p:spPr>
          <a:xfrm>
            <a:off x="7142480" y="1153840"/>
            <a:ext cx="4439920" cy="1292662"/>
          </a:xfrm>
          <a:prstGeom prst="rect">
            <a:avLst/>
          </a:prstGeom>
          <a:noFill/>
        </p:spPr>
        <p:txBody>
          <a:bodyPr wrap="square" lIns="0" tIns="0" rIns="0" bIns="0" anchor="t">
            <a:spAutoFit/>
          </a:bodyPr>
          <a:lstStyle/>
          <a:p>
            <a:pPr>
              <a:spcBef>
                <a:spcPts val="600"/>
              </a:spcBef>
              <a:spcAft>
                <a:spcPts val="1200"/>
              </a:spcAft>
            </a:pPr>
            <a:r>
              <a:rPr lang="en-US" sz="2400" b="1" dirty="0">
                <a:solidFill>
                  <a:schemeClr val="bg2"/>
                </a:solidFill>
                <a:latin typeface="+mn-lt"/>
              </a:rPr>
              <a:t>Newsweek</a:t>
            </a:r>
            <a:r>
              <a:rPr lang="en-US" sz="1800" b="1" dirty="0">
                <a:solidFill>
                  <a:schemeClr val="bg2"/>
                </a:solidFill>
                <a:latin typeface="+mn-lt"/>
              </a:rPr>
              <a:t> and </a:t>
            </a:r>
            <a:r>
              <a:rPr lang="en-US" sz="2400" b="1" dirty="0">
                <a:solidFill>
                  <a:schemeClr val="bg2"/>
                </a:solidFill>
                <a:latin typeface="+mn-lt"/>
              </a:rPr>
              <a:t>Plant-A Insights Group </a:t>
            </a:r>
            <a:r>
              <a:rPr lang="en-US" sz="1800" dirty="0">
                <a:solidFill>
                  <a:schemeClr val="tx1"/>
                </a:solidFill>
                <a:latin typeface="+mn-lt"/>
              </a:rPr>
              <a:t>has partnered to determine </a:t>
            </a:r>
            <a:r>
              <a:rPr lang="en-US" sz="1800" b="1" noProof="0" dirty="0">
                <a:solidFill>
                  <a:schemeClr val="bg2"/>
                </a:solidFill>
                <a:latin typeface="+mn-lt"/>
                <a:sym typeface="Arial"/>
              </a:rPr>
              <a:t>America's Greatest Startup Workplaces 2025</a:t>
            </a:r>
            <a:r>
              <a:rPr lang="en-US" sz="1800" dirty="0">
                <a:solidFill>
                  <a:schemeClr val="bg2"/>
                </a:solidFill>
                <a:latin typeface="+mn-lt"/>
              </a:rPr>
              <a:t>.</a:t>
            </a:r>
          </a:p>
        </p:txBody>
      </p:sp>
      <p:sp>
        <p:nvSpPr>
          <p:cNvPr id="27" name="TextBox 26">
            <a:extLst>
              <a:ext uri="{FF2B5EF4-FFF2-40B4-BE49-F238E27FC236}">
                <a16:creationId xmlns:a16="http://schemas.microsoft.com/office/drawing/2014/main" id="{C8DFFCD8-A5B9-B598-7A1E-508612095BA5}"/>
              </a:ext>
            </a:extLst>
          </p:cNvPr>
          <p:cNvSpPr txBox="1"/>
          <p:nvPr/>
        </p:nvSpPr>
        <p:spPr>
          <a:xfrm>
            <a:off x="674583" y="3645406"/>
            <a:ext cx="3044673" cy="2369880"/>
          </a:xfrm>
          <a:prstGeom prst="rect">
            <a:avLst/>
          </a:prstGeom>
          <a:noFill/>
        </p:spPr>
        <p:txBody>
          <a:bodyPr wrap="square" lIns="0" tIns="0" rIns="0" bIns="0" rtlCol="0" anchor="t">
            <a:spAutoFit/>
          </a:bodyPr>
          <a:lstStyle/>
          <a:p>
            <a:pPr>
              <a:spcBef>
                <a:spcPts val="600"/>
              </a:spcBef>
              <a:spcAft>
                <a:spcPts val="600"/>
              </a:spcAft>
              <a:buClr>
                <a:srgbClr val="01466F"/>
              </a:buClr>
            </a:pPr>
            <a:r>
              <a:rPr lang="en-US" b="1" noProof="0" dirty="0">
                <a:solidFill>
                  <a:schemeClr val="bg2"/>
                </a:solidFill>
                <a:latin typeface="+mn-lt"/>
                <a:sym typeface="Arial"/>
              </a:rPr>
              <a:t>"America's Greatest Startup Workplaces 2025" </a:t>
            </a:r>
            <a:r>
              <a:rPr lang="en-US" noProof="0" dirty="0">
                <a:solidFill>
                  <a:schemeClr val="tx1">
                    <a:lumMod val="95000"/>
                    <a:lumOff val="5000"/>
                  </a:schemeClr>
                </a:solidFill>
                <a:latin typeface="+mn-lt"/>
                <a:sym typeface="Arial"/>
              </a:rPr>
              <a:t>recognizes the top startups in the United States for their excellence in workplace culture and sustainable growth. The final rankings were based on Plant-A’s scoring model and study methodology, with the top 250 startups receiving the highest scores earning recognition as America’s Greatest Startup Workplaces 2025.</a:t>
            </a:r>
          </a:p>
        </p:txBody>
      </p:sp>
      <p:sp>
        <p:nvSpPr>
          <p:cNvPr id="16" name="TextBox 15">
            <a:extLst>
              <a:ext uri="{FF2B5EF4-FFF2-40B4-BE49-F238E27FC236}">
                <a16:creationId xmlns:a16="http://schemas.microsoft.com/office/drawing/2014/main" id="{B3FA4E31-65F6-E4DF-0EA4-6C258FECBEE2}"/>
              </a:ext>
            </a:extLst>
          </p:cNvPr>
          <p:cNvSpPr txBox="1"/>
          <p:nvPr/>
        </p:nvSpPr>
        <p:spPr>
          <a:xfrm>
            <a:off x="4126376" y="3645406"/>
            <a:ext cx="3491464" cy="1938992"/>
          </a:xfrm>
          <a:prstGeom prst="rect">
            <a:avLst/>
          </a:prstGeom>
          <a:noFill/>
        </p:spPr>
        <p:txBody>
          <a:bodyPr wrap="square" lIns="0" tIns="0" rIns="0" bIns="0" rtlCol="0" anchor="t">
            <a:spAutoFit/>
          </a:bodyPr>
          <a:lstStyle/>
          <a:p>
            <a:pPr rtl="0"/>
            <a:r>
              <a:rPr lang="en-US" b="0" i="0" u="none" strike="noStrike" baseline="0">
                <a:solidFill>
                  <a:srgbClr val="000000"/>
                </a:solidFill>
                <a:latin typeface="+mn-lt"/>
              </a:rPr>
              <a:t>Our study involved a detailed analysis of publicly available data from 2,000 startups, each with a minimum of 50 employees. These companies were selected from an initial pool of 20,000 based on criteria such as employee count, funds raised, revenue segment, headquarters location, startup characteristics, and founding year.</a:t>
            </a:r>
            <a:endParaRPr lang="en-US"/>
          </a:p>
        </p:txBody>
      </p:sp>
      <p:sp>
        <p:nvSpPr>
          <p:cNvPr id="2" name="TextBox 1">
            <a:extLst>
              <a:ext uri="{FF2B5EF4-FFF2-40B4-BE49-F238E27FC236}">
                <a16:creationId xmlns:a16="http://schemas.microsoft.com/office/drawing/2014/main" id="{F2C0E67B-869E-38F3-EE19-5564DA9E3864}"/>
              </a:ext>
            </a:extLst>
          </p:cNvPr>
          <p:cNvSpPr txBox="1"/>
          <p:nvPr/>
        </p:nvSpPr>
        <p:spPr>
          <a:xfrm>
            <a:off x="8090936" y="3650330"/>
            <a:ext cx="3491464" cy="1938992"/>
          </a:xfrm>
          <a:prstGeom prst="rect">
            <a:avLst/>
          </a:prstGeom>
          <a:noFill/>
        </p:spPr>
        <p:txBody>
          <a:bodyPr wrap="square" lIns="0" tIns="0" rIns="0" bIns="0" rtlCol="0" anchor="t">
            <a:spAutoFit/>
          </a:bodyPr>
          <a:lstStyle/>
          <a:p>
            <a:pPr>
              <a:spcBef>
                <a:spcPts val="600"/>
              </a:spcBef>
              <a:spcAft>
                <a:spcPts val="600"/>
              </a:spcAft>
              <a:buClr>
                <a:srgbClr val="01466F"/>
              </a:buClr>
            </a:pPr>
            <a:r>
              <a:rPr lang="en-US" dirty="0">
                <a:latin typeface="+mn-lt"/>
              </a:rPr>
              <a:t>We utilized multiple third-party data platforms to </a:t>
            </a:r>
            <a:r>
              <a:rPr lang="en-US" dirty="0">
                <a:solidFill>
                  <a:schemeClr val="tx1">
                    <a:lumMod val="95000"/>
                    <a:lumOff val="5000"/>
                  </a:schemeClr>
                </a:solidFill>
                <a:latin typeface="+mn-lt"/>
              </a:rPr>
              <a:t>gather over 20 </a:t>
            </a:r>
            <a:r>
              <a:rPr lang="en-US" dirty="0">
                <a:latin typeface="+mn-lt"/>
              </a:rPr>
              <a:t>key performance indicators (KPIs) that provide insights into employee experience, the startup’s sustainability, and growth since its inception. These metrics reflect, employee satisfaction, operational growth, client engagement, investor confidence, and the startup’s future expansion plans.</a:t>
            </a:r>
            <a:endParaRPr lang="en-US" dirty="0"/>
          </a:p>
        </p:txBody>
      </p:sp>
      <p:sp>
        <p:nvSpPr>
          <p:cNvPr id="22" name="Rectangle 21">
            <a:extLst>
              <a:ext uri="{FF2B5EF4-FFF2-40B4-BE49-F238E27FC236}">
                <a16:creationId xmlns:a16="http://schemas.microsoft.com/office/drawing/2014/main" id="{33745D09-DC88-A728-12B1-C5FE78ABA7C5}"/>
              </a:ext>
            </a:extLst>
          </p:cNvPr>
          <p:cNvSpPr/>
          <p:nvPr/>
        </p:nvSpPr>
        <p:spPr>
          <a:xfrm>
            <a:off x="0" y="2850566"/>
            <a:ext cx="12192000" cy="222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1D44C556-907A-0274-8597-79BF30BBFA49}"/>
              </a:ext>
            </a:extLst>
          </p:cNvPr>
          <p:cNvSpPr/>
          <p:nvPr/>
        </p:nvSpPr>
        <p:spPr>
          <a:xfrm>
            <a:off x="1762686" y="2602905"/>
            <a:ext cx="717551" cy="7175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a:extLst>
              <a:ext uri="{FF2B5EF4-FFF2-40B4-BE49-F238E27FC236}">
                <a16:creationId xmlns:a16="http://schemas.microsoft.com/office/drawing/2014/main" id="{1DF8591E-56F2-3254-082B-954E71406FCE}"/>
              </a:ext>
            </a:extLst>
          </p:cNvPr>
          <p:cNvSpPr/>
          <p:nvPr/>
        </p:nvSpPr>
        <p:spPr>
          <a:xfrm>
            <a:off x="5419644" y="2602905"/>
            <a:ext cx="717551" cy="7175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Oval 24">
            <a:extLst>
              <a:ext uri="{FF2B5EF4-FFF2-40B4-BE49-F238E27FC236}">
                <a16:creationId xmlns:a16="http://schemas.microsoft.com/office/drawing/2014/main" id="{529052B6-C764-11D2-CCB0-18419BCC6609}"/>
              </a:ext>
            </a:extLst>
          </p:cNvPr>
          <p:cNvSpPr/>
          <p:nvPr/>
        </p:nvSpPr>
        <p:spPr>
          <a:xfrm>
            <a:off x="9444904" y="2602905"/>
            <a:ext cx="717551" cy="7175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28" name="Graphic 27">
            <a:extLst>
              <a:ext uri="{FF2B5EF4-FFF2-40B4-BE49-F238E27FC236}">
                <a16:creationId xmlns:a16="http://schemas.microsoft.com/office/drawing/2014/main" id="{F619ABAE-3E57-1E8E-692A-F1A66107FA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41461" y="2781680"/>
            <a:ext cx="360000" cy="360000"/>
          </a:xfrm>
          <a:prstGeom prst="rect">
            <a:avLst/>
          </a:prstGeom>
        </p:spPr>
      </p:pic>
      <p:pic>
        <p:nvPicPr>
          <p:cNvPr id="30" name="Graphic 29">
            <a:extLst>
              <a:ext uri="{FF2B5EF4-FFF2-40B4-BE49-F238E27FC236}">
                <a16:creationId xmlns:a16="http://schemas.microsoft.com/office/drawing/2014/main" id="{FE200639-C618-E903-8E2A-0F342077FC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98419" y="2767443"/>
            <a:ext cx="360000" cy="388474"/>
          </a:xfrm>
          <a:prstGeom prst="rect">
            <a:avLst/>
          </a:prstGeom>
        </p:spPr>
      </p:pic>
      <p:pic>
        <p:nvPicPr>
          <p:cNvPr id="32" name="Graphic 31">
            <a:extLst>
              <a:ext uri="{FF2B5EF4-FFF2-40B4-BE49-F238E27FC236}">
                <a16:creationId xmlns:a16="http://schemas.microsoft.com/office/drawing/2014/main" id="{BB7CC33C-234D-8073-20BF-EACB4B4CE45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70896" y="2817680"/>
            <a:ext cx="465566" cy="288000"/>
          </a:xfrm>
          <a:prstGeom prst="rect">
            <a:avLst/>
          </a:prstGeom>
        </p:spPr>
      </p:pic>
      <p:cxnSp>
        <p:nvCxnSpPr>
          <p:cNvPr id="40" name="Straight Connector 39">
            <a:extLst>
              <a:ext uri="{FF2B5EF4-FFF2-40B4-BE49-F238E27FC236}">
                <a16:creationId xmlns:a16="http://schemas.microsoft.com/office/drawing/2014/main" id="{061DB0D3-06A4-8CED-9E4A-406487E97315}"/>
              </a:ext>
            </a:extLst>
          </p:cNvPr>
          <p:cNvCxnSpPr>
            <a:cxnSpLocks/>
          </p:cNvCxnSpPr>
          <p:nvPr/>
        </p:nvCxnSpPr>
        <p:spPr>
          <a:xfrm>
            <a:off x="3911840" y="3438963"/>
            <a:ext cx="0" cy="240792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677ED8-CE65-89D6-7058-F66734F2A231}"/>
              </a:ext>
            </a:extLst>
          </p:cNvPr>
          <p:cNvCxnSpPr>
            <a:cxnSpLocks/>
          </p:cNvCxnSpPr>
          <p:nvPr/>
        </p:nvCxnSpPr>
        <p:spPr>
          <a:xfrm>
            <a:off x="7832376" y="3465304"/>
            <a:ext cx="0" cy="240792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99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B889-0D25-01F5-A7B5-1D60734BE251}"/>
            </a:ext>
          </a:extLst>
        </p:cNvPr>
        <p:cNvGrpSpPr/>
        <p:nvPr/>
      </p:nvGrpSpPr>
      <p:grpSpPr>
        <a:xfrm>
          <a:off x="0" y="0"/>
          <a:ext cx="0" cy="0"/>
          <a:chOff x="0" y="0"/>
          <a:chExt cx="0" cy="0"/>
        </a:xfrm>
      </p:grpSpPr>
      <p:sp>
        <p:nvSpPr>
          <p:cNvPr id="15" name="Freeform 626">
            <a:extLst>
              <a:ext uri="{FF2B5EF4-FFF2-40B4-BE49-F238E27FC236}">
                <a16:creationId xmlns:a16="http://schemas.microsoft.com/office/drawing/2014/main" id="{E4676B00-731B-A772-4D8C-4491FF36BD63}"/>
              </a:ext>
            </a:extLst>
          </p:cNvPr>
          <p:cNvSpPr>
            <a:spLocks noEditPoints="1"/>
          </p:cNvSpPr>
          <p:nvPr/>
        </p:nvSpPr>
        <p:spPr bwMode="auto">
          <a:xfrm>
            <a:off x="7038045" y="1586919"/>
            <a:ext cx="3942386" cy="3896633"/>
          </a:xfrm>
          <a:custGeom>
            <a:avLst/>
            <a:gdLst>
              <a:gd name="T0" fmla="*/ 1823 w 1826"/>
              <a:gd name="T1" fmla="*/ 856 h 1829"/>
              <a:gd name="T2" fmla="*/ 969 w 1826"/>
              <a:gd name="T3" fmla="*/ 1 h 1829"/>
              <a:gd name="T4" fmla="*/ 913 w 1826"/>
              <a:gd name="T5" fmla="*/ 0 h 1829"/>
              <a:gd name="T6" fmla="*/ 855 w 1826"/>
              <a:gd name="T7" fmla="*/ 1 h 1829"/>
              <a:gd name="T8" fmla="*/ 3 w 1826"/>
              <a:gd name="T9" fmla="*/ 856 h 1829"/>
              <a:gd name="T10" fmla="*/ 0 w 1826"/>
              <a:gd name="T11" fmla="*/ 913 h 1829"/>
              <a:gd name="T12" fmla="*/ 3 w 1826"/>
              <a:gd name="T13" fmla="*/ 971 h 1829"/>
              <a:gd name="T14" fmla="*/ 855 w 1826"/>
              <a:gd name="T15" fmla="*/ 1826 h 1829"/>
              <a:gd name="T16" fmla="*/ 913 w 1826"/>
              <a:gd name="T17" fmla="*/ 1829 h 1829"/>
              <a:gd name="T18" fmla="*/ 969 w 1826"/>
              <a:gd name="T19" fmla="*/ 1826 h 1829"/>
              <a:gd name="T20" fmla="*/ 1823 w 1826"/>
              <a:gd name="T21" fmla="*/ 971 h 1829"/>
              <a:gd name="T22" fmla="*/ 1826 w 1826"/>
              <a:gd name="T23" fmla="*/ 913 h 1829"/>
              <a:gd name="T24" fmla="*/ 1823 w 1826"/>
              <a:gd name="T25" fmla="*/ 856 h 1829"/>
              <a:gd name="T26" fmla="*/ 969 w 1826"/>
              <a:gd name="T27" fmla="*/ 1457 h 1829"/>
              <a:gd name="T28" fmla="*/ 913 w 1826"/>
              <a:gd name="T29" fmla="*/ 1461 h 1829"/>
              <a:gd name="T30" fmla="*/ 855 w 1826"/>
              <a:gd name="T31" fmla="*/ 1457 h 1829"/>
              <a:gd name="T32" fmla="*/ 369 w 1826"/>
              <a:gd name="T33" fmla="*/ 971 h 1829"/>
              <a:gd name="T34" fmla="*/ 366 w 1826"/>
              <a:gd name="T35" fmla="*/ 913 h 1829"/>
              <a:gd name="T36" fmla="*/ 369 w 1826"/>
              <a:gd name="T37" fmla="*/ 856 h 1829"/>
              <a:gd name="T38" fmla="*/ 855 w 1826"/>
              <a:gd name="T39" fmla="*/ 369 h 1829"/>
              <a:gd name="T40" fmla="*/ 913 w 1826"/>
              <a:gd name="T41" fmla="*/ 366 h 1829"/>
              <a:gd name="T42" fmla="*/ 969 w 1826"/>
              <a:gd name="T43" fmla="*/ 369 h 1829"/>
              <a:gd name="T44" fmla="*/ 1457 w 1826"/>
              <a:gd name="T45" fmla="*/ 856 h 1829"/>
              <a:gd name="T46" fmla="*/ 1460 w 1826"/>
              <a:gd name="T47" fmla="*/ 913 h 1829"/>
              <a:gd name="T48" fmla="*/ 1457 w 1826"/>
              <a:gd name="T49" fmla="*/ 971 h 1829"/>
              <a:gd name="T50" fmla="*/ 969 w 1826"/>
              <a:gd name="T51" fmla="*/ 1457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6" h="1829">
                <a:moveTo>
                  <a:pt x="1823" y="856"/>
                </a:moveTo>
                <a:cubicBezTo>
                  <a:pt x="1795" y="397"/>
                  <a:pt x="1428" y="29"/>
                  <a:pt x="969" y="1"/>
                </a:cubicBezTo>
                <a:cubicBezTo>
                  <a:pt x="952" y="0"/>
                  <a:pt x="932" y="0"/>
                  <a:pt x="913" y="0"/>
                </a:cubicBezTo>
                <a:cubicBezTo>
                  <a:pt x="893" y="0"/>
                  <a:pt x="874" y="0"/>
                  <a:pt x="855" y="1"/>
                </a:cubicBezTo>
                <a:cubicBezTo>
                  <a:pt x="396" y="29"/>
                  <a:pt x="31" y="397"/>
                  <a:pt x="3" y="856"/>
                </a:cubicBezTo>
                <a:cubicBezTo>
                  <a:pt x="0" y="875"/>
                  <a:pt x="0" y="893"/>
                  <a:pt x="0" y="913"/>
                </a:cubicBezTo>
                <a:cubicBezTo>
                  <a:pt x="0" y="934"/>
                  <a:pt x="0" y="953"/>
                  <a:pt x="3" y="971"/>
                </a:cubicBezTo>
                <a:cubicBezTo>
                  <a:pt x="31" y="1430"/>
                  <a:pt x="396" y="1796"/>
                  <a:pt x="855" y="1826"/>
                </a:cubicBezTo>
                <a:cubicBezTo>
                  <a:pt x="874" y="1827"/>
                  <a:pt x="893" y="1829"/>
                  <a:pt x="913" y="1829"/>
                </a:cubicBezTo>
                <a:cubicBezTo>
                  <a:pt x="932" y="1829"/>
                  <a:pt x="952" y="1827"/>
                  <a:pt x="969" y="1826"/>
                </a:cubicBezTo>
                <a:cubicBezTo>
                  <a:pt x="1428" y="1796"/>
                  <a:pt x="1795" y="1430"/>
                  <a:pt x="1823" y="971"/>
                </a:cubicBezTo>
                <a:cubicBezTo>
                  <a:pt x="1824" y="953"/>
                  <a:pt x="1826" y="934"/>
                  <a:pt x="1826" y="913"/>
                </a:cubicBezTo>
                <a:cubicBezTo>
                  <a:pt x="1826" y="893"/>
                  <a:pt x="1824" y="875"/>
                  <a:pt x="1823" y="856"/>
                </a:cubicBezTo>
                <a:close/>
                <a:moveTo>
                  <a:pt x="969" y="1457"/>
                </a:moveTo>
                <a:cubicBezTo>
                  <a:pt x="952" y="1461"/>
                  <a:pt x="932" y="1461"/>
                  <a:pt x="913" y="1461"/>
                </a:cubicBezTo>
                <a:cubicBezTo>
                  <a:pt x="893" y="1461"/>
                  <a:pt x="874" y="1461"/>
                  <a:pt x="855" y="1457"/>
                </a:cubicBezTo>
                <a:cubicBezTo>
                  <a:pt x="599" y="1432"/>
                  <a:pt x="396" y="1227"/>
                  <a:pt x="369" y="971"/>
                </a:cubicBezTo>
                <a:cubicBezTo>
                  <a:pt x="367" y="953"/>
                  <a:pt x="366" y="934"/>
                  <a:pt x="366" y="913"/>
                </a:cubicBezTo>
                <a:cubicBezTo>
                  <a:pt x="366" y="893"/>
                  <a:pt x="367" y="875"/>
                  <a:pt x="369" y="856"/>
                </a:cubicBezTo>
                <a:cubicBezTo>
                  <a:pt x="396" y="600"/>
                  <a:pt x="599" y="395"/>
                  <a:pt x="855" y="369"/>
                </a:cubicBezTo>
                <a:cubicBezTo>
                  <a:pt x="874" y="366"/>
                  <a:pt x="893" y="366"/>
                  <a:pt x="913" y="366"/>
                </a:cubicBezTo>
                <a:cubicBezTo>
                  <a:pt x="932" y="366"/>
                  <a:pt x="952" y="366"/>
                  <a:pt x="969" y="369"/>
                </a:cubicBezTo>
                <a:cubicBezTo>
                  <a:pt x="1225" y="395"/>
                  <a:pt x="1429" y="600"/>
                  <a:pt x="1457" y="856"/>
                </a:cubicBezTo>
                <a:cubicBezTo>
                  <a:pt x="1458" y="875"/>
                  <a:pt x="1460" y="893"/>
                  <a:pt x="1460" y="913"/>
                </a:cubicBezTo>
                <a:cubicBezTo>
                  <a:pt x="1460" y="934"/>
                  <a:pt x="1458" y="953"/>
                  <a:pt x="1457" y="971"/>
                </a:cubicBezTo>
                <a:cubicBezTo>
                  <a:pt x="1429" y="1227"/>
                  <a:pt x="1227" y="1432"/>
                  <a:pt x="969" y="1457"/>
                </a:cubicBezTo>
                <a:close/>
              </a:path>
            </a:pathLst>
          </a:custGeom>
          <a:gradFill flip="none" rotWithShape="1">
            <a:gsLst>
              <a:gs pos="57000">
                <a:schemeClr val="bg1"/>
              </a:gs>
              <a:gs pos="44000">
                <a:schemeClr val="bg1">
                  <a:lumMod val="85000"/>
                </a:schemeClr>
              </a:gs>
              <a:gs pos="71000">
                <a:schemeClr val="tx1">
                  <a:lumMod val="10000"/>
                  <a:lumOff val="9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aphicFrame>
        <p:nvGraphicFramePr>
          <p:cNvPr id="14" name="think-cell data - do not delete" hidden="1">
            <a:extLst>
              <a:ext uri="{FF2B5EF4-FFF2-40B4-BE49-F238E27FC236}">
                <a16:creationId xmlns:a16="http://schemas.microsoft.com/office/drawing/2014/main" id="{45084C9F-362A-0C89-2B8B-EA18D4D065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14" name="think-cell data - do not delete" hidden="1">
                        <a:extLst>
                          <a:ext uri="{FF2B5EF4-FFF2-40B4-BE49-F238E27FC236}">
                            <a16:creationId xmlns:a16="http://schemas.microsoft.com/office/drawing/2014/main" id="{45084C9F-362A-0C89-2B8B-EA18D4D065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0" name="Freeform: Shape 89">
            <a:extLst>
              <a:ext uri="{FF2B5EF4-FFF2-40B4-BE49-F238E27FC236}">
                <a16:creationId xmlns:a16="http://schemas.microsoft.com/office/drawing/2014/main" id="{CC91C001-05CD-D55A-DFA8-2EEA874EE61F}"/>
              </a:ext>
            </a:extLst>
          </p:cNvPr>
          <p:cNvSpPr/>
          <p:nvPr/>
        </p:nvSpPr>
        <p:spPr>
          <a:xfrm rot="5400000">
            <a:off x="2794775" y="384306"/>
            <a:ext cx="1193799" cy="2960652"/>
          </a:xfrm>
          <a:custGeom>
            <a:avLst/>
            <a:gdLst>
              <a:gd name="connsiteX0" fmla="*/ 0 w 3733800"/>
              <a:gd name="connsiteY0" fmla="*/ 1895475 h 3810000"/>
              <a:gd name="connsiteX1" fmla="*/ 0 w 3733800"/>
              <a:gd name="connsiteY1" fmla="*/ 1895475 h 3810000"/>
              <a:gd name="connsiteX2" fmla="*/ 142875 w 3733800"/>
              <a:gd name="connsiteY2" fmla="*/ 1857375 h 3810000"/>
              <a:gd name="connsiteX3" fmla="*/ 3733800 w 3733800"/>
              <a:gd name="connsiteY3" fmla="*/ 0 h 3810000"/>
              <a:gd name="connsiteX4" fmla="*/ 3733800 w 3733800"/>
              <a:gd name="connsiteY4" fmla="*/ 3810000 h 3810000"/>
              <a:gd name="connsiteX5" fmla="*/ 0 w 3733800"/>
              <a:gd name="connsiteY5" fmla="*/ 1895475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800" h="3810000">
                <a:moveTo>
                  <a:pt x="0" y="1895475"/>
                </a:moveTo>
                <a:lnTo>
                  <a:pt x="0" y="1895475"/>
                </a:lnTo>
                <a:lnTo>
                  <a:pt x="142875" y="1857375"/>
                </a:lnTo>
                <a:lnTo>
                  <a:pt x="3733800" y="0"/>
                </a:lnTo>
                <a:lnTo>
                  <a:pt x="3733800" y="3810000"/>
                </a:lnTo>
                <a:lnTo>
                  <a:pt x="0" y="1895475"/>
                </a:lnTo>
                <a:close/>
              </a:path>
            </a:pathLst>
          </a:custGeom>
          <a:gradFill flip="none" rotWithShape="1">
            <a:gsLst>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22CB3078-5CC2-5573-F50C-8E688DB705BD}"/>
              </a:ext>
            </a:extLst>
          </p:cNvPr>
          <p:cNvSpPr>
            <a:spLocks noGrp="1"/>
          </p:cNvSpPr>
          <p:nvPr>
            <p:ph type="title"/>
          </p:nvPr>
        </p:nvSpPr>
        <p:spPr>
          <a:xfrm>
            <a:off x="609600" y="176213"/>
            <a:ext cx="10972800" cy="369332"/>
          </a:xfrm>
        </p:spPr>
        <p:txBody>
          <a:bodyPr vert="horz"/>
          <a:lstStyle/>
          <a:p>
            <a:r>
              <a:rPr lang="en-US" sz="2400" dirty="0"/>
              <a:t>Ensuring Only Startups with Sustainable Growth and Impact Make the Final List</a:t>
            </a:r>
            <a:endParaRPr lang="en-IN" sz="2400" dirty="0"/>
          </a:p>
        </p:txBody>
      </p:sp>
      <p:sp>
        <p:nvSpPr>
          <p:cNvPr id="3" name="Subtitle 2">
            <a:extLst>
              <a:ext uri="{FF2B5EF4-FFF2-40B4-BE49-F238E27FC236}">
                <a16:creationId xmlns:a16="http://schemas.microsoft.com/office/drawing/2014/main" id="{7FC4DE04-B113-BDE9-E128-1A94F3A13F42}"/>
              </a:ext>
            </a:extLst>
          </p:cNvPr>
          <p:cNvSpPr>
            <a:spLocks noGrp="1"/>
          </p:cNvSpPr>
          <p:nvPr>
            <p:ph type="subTitle" idx="1"/>
          </p:nvPr>
        </p:nvSpPr>
        <p:spPr>
          <a:xfrm>
            <a:off x="609600" y="585394"/>
            <a:ext cx="5240792" cy="386668"/>
          </a:xfrm>
        </p:spPr>
        <p:txBody>
          <a:bodyPr anchor="ctr"/>
          <a:lstStyle/>
          <a:p>
            <a:r>
              <a:rPr lang="en-IN"/>
              <a:t>Qualifying criteria</a:t>
            </a:r>
          </a:p>
        </p:txBody>
      </p:sp>
      <p:sp>
        <p:nvSpPr>
          <p:cNvPr id="69" name="Rectangle 68">
            <a:extLst>
              <a:ext uri="{FF2B5EF4-FFF2-40B4-BE49-F238E27FC236}">
                <a16:creationId xmlns:a16="http://schemas.microsoft.com/office/drawing/2014/main" id="{6DC85D65-106A-369A-BFA5-07E34F839BBC}"/>
              </a:ext>
            </a:extLst>
          </p:cNvPr>
          <p:cNvSpPr/>
          <p:nvPr/>
        </p:nvSpPr>
        <p:spPr>
          <a:xfrm>
            <a:off x="886075" y="1147243"/>
            <a:ext cx="4952408" cy="283640"/>
          </a:xfrm>
          <a:prstGeom prst="rect">
            <a:avLst/>
          </a:prstGeom>
          <a:solidFill>
            <a:srgbClr val="BFA58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b="1">
                <a:solidFill>
                  <a:schemeClr val="bg1"/>
                </a:solidFill>
              </a:rPr>
              <a:t>Initial long list of ~20K US based companies</a:t>
            </a:r>
          </a:p>
        </p:txBody>
      </p:sp>
      <p:grpSp>
        <p:nvGrpSpPr>
          <p:cNvPr id="4" name="Group 3">
            <a:extLst>
              <a:ext uri="{FF2B5EF4-FFF2-40B4-BE49-F238E27FC236}">
                <a16:creationId xmlns:a16="http://schemas.microsoft.com/office/drawing/2014/main" id="{230576B0-0963-CB99-4F16-C979699AC2D8}"/>
              </a:ext>
            </a:extLst>
          </p:cNvPr>
          <p:cNvGrpSpPr/>
          <p:nvPr/>
        </p:nvGrpSpPr>
        <p:grpSpPr>
          <a:xfrm>
            <a:off x="1211569" y="1888379"/>
            <a:ext cx="4314221" cy="4131631"/>
            <a:chOff x="520481" y="1374453"/>
            <a:chExt cx="5351456" cy="5397552"/>
          </a:xfrm>
        </p:grpSpPr>
        <p:sp>
          <p:nvSpPr>
            <p:cNvPr id="84" name="Oval 627">
              <a:extLst>
                <a:ext uri="{FF2B5EF4-FFF2-40B4-BE49-F238E27FC236}">
                  <a16:creationId xmlns:a16="http://schemas.microsoft.com/office/drawing/2014/main" id="{45052D85-D0B8-A734-8E5D-FAD15025F92D}"/>
                </a:ext>
              </a:extLst>
            </p:cNvPr>
            <p:cNvSpPr>
              <a:spLocks noChangeArrowheads="1"/>
            </p:cNvSpPr>
            <p:nvPr/>
          </p:nvSpPr>
          <p:spPr bwMode="auto">
            <a:xfrm>
              <a:off x="520481" y="1374453"/>
              <a:ext cx="5351456" cy="5397552"/>
            </a:xfrm>
            <a:prstGeom prst="ellipse">
              <a:avLst/>
            </a:prstGeom>
            <a:solidFill>
              <a:schemeClr val="bg1"/>
            </a:solidFill>
            <a:ln w="19050">
              <a:solidFill>
                <a:schemeClr val="bg2"/>
              </a:solidFill>
            </a:ln>
          </p:spPr>
          <p:txBody>
            <a:bodyPr vert="horz" wrap="square" lIns="0" tIns="0" rIns="0" bIns="0" numCol="1" anchor="ctr" anchorCtr="0" compatLnSpc="1">
              <a:prstTxWarp prst="textNoShape">
                <a:avLst/>
              </a:prstTxWarp>
            </a:bodyPr>
            <a:lstStyle/>
            <a:p>
              <a:pPr algn="ctr"/>
              <a:endParaRPr lang="en-US" sz="1600" b="1">
                <a:solidFill>
                  <a:schemeClr val="tx1">
                    <a:lumMod val="75000"/>
                    <a:lumOff val="25000"/>
                  </a:schemeClr>
                </a:solidFill>
              </a:endParaRPr>
            </a:p>
          </p:txBody>
        </p:sp>
        <p:sp>
          <p:nvSpPr>
            <p:cNvPr id="58" name="Rectangle 57">
              <a:extLst>
                <a:ext uri="{FF2B5EF4-FFF2-40B4-BE49-F238E27FC236}">
                  <a16:creationId xmlns:a16="http://schemas.microsoft.com/office/drawing/2014/main" id="{2DCE5D62-BFA9-A6A6-6026-E20D1E02B2EC}"/>
                </a:ext>
              </a:extLst>
            </p:cNvPr>
            <p:cNvSpPr/>
            <p:nvPr/>
          </p:nvSpPr>
          <p:spPr>
            <a:xfrm>
              <a:off x="2414372" y="3888366"/>
              <a:ext cx="1565785" cy="354897"/>
            </a:xfrm>
            <a:prstGeom prst="rect">
              <a:avLst/>
            </a:prstGeom>
          </p:spPr>
          <p:txBody>
            <a:bodyPr wrap="square" lIns="0" tIns="0" rIns="0" bIns="0" anchor="ctr">
              <a:spAutoFit/>
            </a:bodyPr>
            <a:lstStyle/>
            <a:p>
              <a:pPr algn="ctr"/>
              <a:r>
                <a:rPr lang="en-US" sz="1000" b="1">
                  <a:solidFill>
                    <a:schemeClr val="tx1">
                      <a:lumMod val="75000"/>
                      <a:lumOff val="25000"/>
                    </a:schemeClr>
                  </a:solidFill>
                </a:rPr>
                <a:t>PROJECT </a:t>
              </a:r>
            </a:p>
            <a:p>
              <a:pPr algn="ctr"/>
              <a:r>
                <a:rPr lang="en-US" sz="1000">
                  <a:solidFill>
                    <a:schemeClr val="tx1">
                      <a:lumMod val="75000"/>
                      <a:lumOff val="25000"/>
                    </a:schemeClr>
                  </a:solidFill>
                </a:rPr>
                <a:t>TITLE HERE</a:t>
              </a:r>
            </a:p>
          </p:txBody>
        </p:sp>
        <p:grpSp>
          <p:nvGrpSpPr>
            <p:cNvPr id="25" name="Group 24">
              <a:extLst>
                <a:ext uri="{FF2B5EF4-FFF2-40B4-BE49-F238E27FC236}">
                  <a16:creationId xmlns:a16="http://schemas.microsoft.com/office/drawing/2014/main" id="{0852386F-9E41-43E2-AA19-14BA1B4FF00B}"/>
                </a:ext>
              </a:extLst>
            </p:cNvPr>
            <p:cNvGrpSpPr/>
            <p:nvPr/>
          </p:nvGrpSpPr>
          <p:grpSpPr>
            <a:xfrm>
              <a:off x="743427" y="1892084"/>
              <a:ext cx="4894390" cy="4679339"/>
              <a:chOff x="2835774" y="1294163"/>
              <a:chExt cx="3430811" cy="3280071"/>
            </a:xfrm>
          </p:grpSpPr>
          <p:sp>
            <p:nvSpPr>
              <p:cNvPr id="32" name="Freeform: Shape 31">
                <a:extLst>
                  <a:ext uri="{FF2B5EF4-FFF2-40B4-BE49-F238E27FC236}">
                    <a16:creationId xmlns:a16="http://schemas.microsoft.com/office/drawing/2014/main" id="{C56C6BBD-AB5C-23A1-7E6C-A5F92BD4225B}"/>
                  </a:ext>
                </a:extLst>
              </p:cNvPr>
              <p:cNvSpPr/>
              <p:nvPr/>
            </p:nvSpPr>
            <p:spPr>
              <a:xfrm>
                <a:off x="3685819" y="1294163"/>
                <a:ext cx="178405" cy="342573"/>
              </a:xfrm>
              <a:custGeom>
                <a:avLst/>
                <a:gdLst>
                  <a:gd name="connsiteX0" fmla="*/ 0 w 178405"/>
                  <a:gd name="connsiteY0" fmla="*/ 0 h 342573"/>
                  <a:gd name="connsiteX1" fmla="*/ 178405 w 178405"/>
                  <a:gd name="connsiteY1" fmla="*/ 250584 h 342573"/>
                  <a:gd name="connsiteX2" fmla="*/ 48320 w 178405"/>
                  <a:gd name="connsiteY2" fmla="*/ 342573 h 342573"/>
                  <a:gd name="connsiteX3" fmla="*/ 0 w 178405"/>
                  <a:gd name="connsiteY3" fmla="*/ 0 h 342573"/>
                </a:gdLst>
                <a:ahLst/>
                <a:cxnLst>
                  <a:cxn ang="0">
                    <a:pos x="connsiteX0" y="connsiteY0"/>
                  </a:cxn>
                  <a:cxn ang="0">
                    <a:pos x="connsiteX1" y="connsiteY1"/>
                  </a:cxn>
                  <a:cxn ang="0">
                    <a:pos x="connsiteX2" y="connsiteY2"/>
                  </a:cxn>
                  <a:cxn ang="0">
                    <a:pos x="connsiteX3" y="connsiteY3"/>
                  </a:cxn>
                </a:cxnLst>
                <a:rect l="l" t="t" r="r" b="b"/>
                <a:pathLst>
                  <a:path w="178405" h="342573">
                    <a:moveTo>
                      <a:pt x="0" y="0"/>
                    </a:moveTo>
                    <a:lnTo>
                      <a:pt x="178405" y="250584"/>
                    </a:lnTo>
                    <a:lnTo>
                      <a:pt x="48320" y="34257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3" name="Freeform: Shape 32">
                <a:extLst>
                  <a:ext uri="{FF2B5EF4-FFF2-40B4-BE49-F238E27FC236}">
                    <a16:creationId xmlns:a16="http://schemas.microsoft.com/office/drawing/2014/main" id="{8BCF7D4B-3E74-DFF3-5938-F83C3716DA0D}"/>
                  </a:ext>
                </a:extLst>
              </p:cNvPr>
              <p:cNvSpPr/>
              <p:nvPr/>
            </p:nvSpPr>
            <p:spPr>
              <a:xfrm>
                <a:off x="5287379" y="1316268"/>
                <a:ext cx="182883" cy="340243"/>
              </a:xfrm>
              <a:custGeom>
                <a:avLst/>
                <a:gdLst>
                  <a:gd name="connsiteX0" fmla="*/ 182883 w 182883"/>
                  <a:gd name="connsiteY0" fmla="*/ 0 h 340243"/>
                  <a:gd name="connsiteX1" fmla="*/ 126786 w 182883"/>
                  <a:gd name="connsiteY1" fmla="*/ 340243 h 340243"/>
                  <a:gd name="connsiteX2" fmla="*/ 0 w 182883"/>
                  <a:gd name="connsiteY2" fmla="*/ 245978 h 340243"/>
                  <a:gd name="connsiteX3" fmla="*/ 182883 w 182883"/>
                  <a:gd name="connsiteY3" fmla="*/ 0 h 340243"/>
                </a:gdLst>
                <a:ahLst/>
                <a:cxnLst>
                  <a:cxn ang="0">
                    <a:pos x="connsiteX0" y="connsiteY0"/>
                  </a:cxn>
                  <a:cxn ang="0">
                    <a:pos x="connsiteX1" y="connsiteY1"/>
                  </a:cxn>
                  <a:cxn ang="0">
                    <a:pos x="connsiteX2" y="connsiteY2"/>
                  </a:cxn>
                  <a:cxn ang="0">
                    <a:pos x="connsiteX3" y="connsiteY3"/>
                  </a:cxn>
                </a:cxnLst>
                <a:rect l="l" t="t" r="r" b="b"/>
                <a:pathLst>
                  <a:path w="182883" h="340243">
                    <a:moveTo>
                      <a:pt x="182883" y="0"/>
                    </a:moveTo>
                    <a:lnTo>
                      <a:pt x="126786" y="340243"/>
                    </a:lnTo>
                    <a:lnTo>
                      <a:pt x="0" y="245978"/>
                    </a:lnTo>
                    <a:lnTo>
                      <a:pt x="18288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4" name="Freeform: Shape 33">
                <a:extLst>
                  <a:ext uri="{FF2B5EF4-FFF2-40B4-BE49-F238E27FC236}">
                    <a16:creationId xmlns:a16="http://schemas.microsoft.com/office/drawing/2014/main" id="{952A0679-EB2A-5C77-F639-5EE6A8CE881E}"/>
                  </a:ext>
                </a:extLst>
              </p:cNvPr>
              <p:cNvSpPr/>
              <p:nvPr/>
            </p:nvSpPr>
            <p:spPr>
              <a:xfrm>
                <a:off x="3409126" y="1496703"/>
                <a:ext cx="309913" cy="254494"/>
              </a:xfrm>
              <a:custGeom>
                <a:avLst/>
                <a:gdLst>
                  <a:gd name="connsiteX0" fmla="*/ 0 w 309913"/>
                  <a:gd name="connsiteY0" fmla="*/ 0 h 254494"/>
                  <a:gd name="connsiteX1" fmla="*/ 309913 w 309913"/>
                  <a:gd name="connsiteY1" fmla="*/ 150581 h 254494"/>
                  <a:gd name="connsiteX2" fmla="*/ 179693 w 309913"/>
                  <a:gd name="connsiteY2" fmla="*/ 245191 h 254494"/>
                  <a:gd name="connsiteX3" fmla="*/ 183663 w 309913"/>
                  <a:gd name="connsiteY3" fmla="*/ 254494 h 254494"/>
                  <a:gd name="connsiteX4" fmla="*/ 0 w 309913"/>
                  <a:gd name="connsiteY4" fmla="*/ 0 h 25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13" h="254494">
                    <a:moveTo>
                      <a:pt x="0" y="0"/>
                    </a:moveTo>
                    <a:lnTo>
                      <a:pt x="309913" y="150581"/>
                    </a:lnTo>
                    <a:lnTo>
                      <a:pt x="179693" y="245191"/>
                    </a:lnTo>
                    <a:lnTo>
                      <a:pt x="183663" y="254494"/>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5" name="Freeform: Shape 34">
                <a:extLst>
                  <a:ext uri="{FF2B5EF4-FFF2-40B4-BE49-F238E27FC236}">
                    <a16:creationId xmlns:a16="http://schemas.microsoft.com/office/drawing/2014/main" id="{177D38A0-0C7C-B17F-D06C-791ECB00CD26}"/>
                  </a:ext>
                </a:extLst>
              </p:cNvPr>
              <p:cNvSpPr/>
              <p:nvPr/>
            </p:nvSpPr>
            <p:spPr>
              <a:xfrm>
                <a:off x="5426137" y="1518144"/>
                <a:ext cx="309549" cy="248315"/>
              </a:xfrm>
              <a:custGeom>
                <a:avLst/>
                <a:gdLst>
                  <a:gd name="connsiteX0" fmla="*/ 309549 w 309549"/>
                  <a:gd name="connsiteY0" fmla="*/ 0 h 248315"/>
                  <a:gd name="connsiteX1" fmla="*/ 124929 w 309549"/>
                  <a:gd name="connsiteY1" fmla="*/ 248315 h 248315"/>
                  <a:gd name="connsiteX2" fmla="*/ 128539 w 309549"/>
                  <a:gd name="connsiteY2" fmla="*/ 241019 h 248315"/>
                  <a:gd name="connsiteX3" fmla="*/ 0 w 309549"/>
                  <a:gd name="connsiteY3" fmla="*/ 145451 h 248315"/>
                  <a:gd name="connsiteX4" fmla="*/ 309549 w 309549"/>
                  <a:gd name="connsiteY4" fmla="*/ 0 h 24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49" h="248315">
                    <a:moveTo>
                      <a:pt x="309549" y="0"/>
                    </a:moveTo>
                    <a:lnTo>
                      <a:pt x="124929" y="248315"/>
                    </a:lnTo>
                    <a:lnTo>
                      <a:pt x="128539" y="241019"/>
                    </a:lnTo>
                    <a:lnTo>
                      <a:pt x="0" y="145451"/>
                    </a:lnTo>
                    <a:lnTo>
                      <a:pt x="309549"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6" name="Freeform: Shape 35">
                <a:extLst>
                  <a:ext uri="{FF2B5EF4-FFF2-40B4-BE49-F238E27FC236}">
                    <a16:creationId xmlns:a16="http://schemas.microsoft.com/office/drawing/2014/main" id="{AC795480-FE71-82A9-3DB4-4535F4DDBC40}"/>
                  </a:ext>
                </a:extLst>
              </p:cNvPr>
              <p:cNvSpPr/>
              <p:nvPr/>
            </p:nvSpPr>
            <p:spPr>
              <a:xfrm>
                <a:off x="3964890" y="1883055"/>
                <a:ext cx="308326" cy="245207"/>
              </a:xfrm>
              <a:custGeom>
                <a:avLst/>
                <a:gdLst>
                  <a:gd name="connsiteX0" fmla="*/ 132273 w 308326"/>
                  <a:gd name="connsiteY0" fmla="*/ 0 h 245207"/>
                  <a:gd name="connsiteX1" fmla="*/ 308326 w 308326"/>
                  <a:gd name="connsiteY1" fmla="*/ 245207 h 245207"/>
                  <a:gd name="connsiteX2" fmla="*/ 0 w 308326"/>
                  <a:gd name="connsiteY2" fmla="*/ 91270 h 245207"/>
                  <a:gd name="connsiteX3" fmla="*/ 132273 w 308326"/>
                  <a:gd name="connsiteY3" fmla="*/ 0 h 245207"/>
                </a:gdLst>
                <a:ahLst/>
                <a:cxnLst>
                  <a:cxn ang="0">
                    <a:pos x="connsiteX0" y="connsiteY0"/>
                  </a:cxn>
                  <a:cxn ang="0">
                    <a:pos x="connsiteX1" y="connsiteY1"/>
                  </a:cxn>
                  <a:cxn ang="0">
                    <a:pos x="connsiteX2" y="connsiteY2"/>
                  </a:cxn>
                  <a:cxn ang="0">
                    <a:pos x="connsiteX3" y="connsiteY3"/>
                  </a:cxn>
                </a:cxnLst>
                <a:rect l="l" t="t" r="r" b="b"/>
                <a:pathLst>
                  <a:path w="308326" h="245207">
                    <a:moveTo>
                      <a:pt x="132273" y="0"/>
                    </a:moveTo>
                    <a:lnTo>
                      <a:pt x="308326" y="245207"/>
                    </a:lnTo>
                    <a:lnTo>
                      <a:pt x="0" y="91270"/>
                    </a:lnTo>
                    <a:lnTo>
                      <a:pt x="13227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7" name="Freeform: Shape 36">
                <a:extLst>
                  <a:ext uri="{FF2B5EF4-FFF2-40B4-BE49-F238E27FC236}">
                    <a16:creationId xmlns:a16="http://schemas.microsoft.com/office/drawing/2014/main" id="{32D8C73B-8B26-3918-5BA8-6F025A67E7A6}"/>
                  </a:ext>
                </a:extLst>
              </p:cNvPr>
              <p:cNvSpPr/>
              <p:nvPr/>
            </p:nvSpPr>
            <p:spPr>
              <a:xfrm>
                <a:off x="4859931" y="1890020"/>
                <a:ext cx="310537" cy="247146"/>
              </a:xfrm>
              <a:custGeom>
                <a:avLst/>
                <a:gdLst>
                  <a:gd name="connsiteX0" fmla="*/ 183751 w 310537"/>
                  <a:gd name="connsiteY0" fmla="*/ 0 h 247146"/>
                  <a:gd name="connsiteX1" fmla="*/ 310537 w 310537"/>
                  <a:gd name="connsiteY1" fmla="*/ 94264 h 247146"/>
                  <a:gd name="connsiteX2" fmla="*/ 0 w 310537"/>
                  <a:gd name="connsiteY2" fmla="*/ 247146 h 247146"/>
                  <a:gd name="connsiteX3" fmla="*/ 183751 w 310537"/>
                  <a:gd name="connsiteY3" fmla="*/ 0 h 247146"/>
                </a:gdLst>
                <a:ahLst/>
                <a:cxnLst>
                  <a:cxn ang="0">
                    <a:pos x="connsiteX0" y="connsiteY0"/>
                  </a:cxn>
                  <a:cxn ang="0">
                    <a:pos x="connsiteX1" y="connsiteY1"/>
                  </a:cxn>
                  <a:cxn ang="0">
                    <a:pos x="connsiteX2" y="connsiteY2"/>
                  </a:cxn>
                  <a:cxn ang="0">
                    <a:pos x="connsiteX3" y="connsiteY3"/>
                  </a:cxn>
                </a:cxnLst>
                <a:rect l="l" t="t" r="r" b="b"/>
                <a:pathLst>
                  <a:path w="310537" h="247146">
                    <a:moveTo>
                      <a:pt x="183751" y="0"/>
                    </a:moveTo>
                    <a:lnTo>
                      <a:pt x="310537" y="94264"/>
                    </a:lnTo>
                    <a:lnTo>
                      <a:pt x="0" y="247146"/>
                    </a:lnTo>
                    <a:lnTo>
                      <a:pt x="18375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8" name="Freeform: Shape 37">
                <a:extLst>
                  <a:ext uri="{FF2B5EF4-FFF2-40B4-BE49-F238E27FC236}">
                    <a16:creationId xmlns:a16="http://schemas.microsoft.com/office/drawing/2014/main" id="{26370849-5E7E-9D76-F615-BABD18442BF5}"/>
                  </a:ext>
                </a:extLst>
              </p:cNvPr>
              <p:cNvSpPr/>
              <p:nvPr/>
            </p:nvSpPr>
            <p:spPr>
              <a:xfrm>
                <a:off x="3813830" y="1976841"/>
                <a:ext cx="186466" cy="351322"/>
              </a:xfrm>
              <a:custGeom>
                <a:avLst/>
                <a:gdLst>
                  <a:gd name="connsiteX0" fmla="*/ 141022 w 186466"/>
                  <a:gd name="connsiteY0" fmla="*/ 0 h 351322"/>
                  <a:gd name="connsiteX1" fmla="*/ 186466 w 186466"/>
                  <a:gd name="connsiteY1" fmla="*/ 351322 h 351322"/>
                  <a:gd name="connsiteX2" fmla="*/ 0 w 186466"/>
                  <a:gd name="connsiteY2" fmla="*/ 88394 h 351322"/>
                  <a:gd name="connsiteX3" fmla="*/ 12839 w 186466"/>
                  <a:gd name="connsiteY3" fmla="*/ 94310 h 351322"/>
                  <a:gd name="connsiteX4" fmla="*/ 141022 w 186466"/>
                  <a:gd name="connsiteY4" fmla="*/ 0 h 35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66" h="351322">
                    <a:moveTo>
                      <a:pt x="141022" y="0"/>
                    </a:moveTo>
                    <a:lnTo>
                      <a:pt x="186466" y="351322"/>
                    </a:lnTo>
                    <a:lnTo>
                      <a:pt x="0" y="88394"/>
                    </a:lnTo>
                    <a:lnTo>
                      <a:pt x="12839" y="94310"/>
                    </a:lnTo>
                    <a:lnTo>
                      <a:pt x="141022"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9" name="Freeform: Shape 38">
                <a:extLst>
                  <a:ext uri="{FF2B5EF4-FFF2-40B4-BE49-F238E27FC236}">
                    <a16:creationId xmlns:a16="http://schemas.microsoft.com/office/drawing/2014/main" id="{17BD73B0-13C8-471E-9D17-1D460839BBE4}"/>
                  </a:ext>
                </a:extLst>
              </p:cNvPr>
              <p:cNvSpPr/>
              <p:nvPr/>
            </p:nvSpPr>
            <p:spPr>
              <a:xfrm>
                <a:off x="5126658" y="1992539"/>
                <a:ext cx="187541" cy="344751"/>
              </a:xfrm>
              <a:custGeom>
                <a:avLst/>
                <a:gdLst>
                  <a:gd name="connsiteX0" fmla="*/ 54912 w 187541"/>
                  <a:gd name="connsiteY0" fmla="*/ 0 h 344751"/>
                  <a:gd name="connsiteX1" fmla="*/ 183451 w 187541"/>
                  <a:gd name="connsiteY1" fmla="*/ 95567 h 344751"/>
                  <a:gd name="connsiteX2" fmla="*/ 187541 w 187541"/>
                  <a:gd name="connsiteY2" fmla="*/ 98608 h 344751"/>
                  <a:gd name="connsiteX3" fmla="*/ 0 w 187541"/>
                  <a:gd name="connsiteY3" fmla="*/ 344751 h 344751"/>
                  <a:gd name="connsiteX4" fmla="*/ 54912 w 187541"/>
                  <a:gd name="connsiteY4" fmla="*/ 0 h 34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41" h="344751">
                    <a:moveTo>
                      <a:pt x="54912" y="0"/>
                    </a:moveTo>
                    <a:lnTo>
                      <a:pt x="183451" y="95567"/>
                    </a:lnTo>
                    <a:lnTo>
                      <a:pt x="187541" y="98608"/>
                    </a:lnTo>
                    <a:lnTo>
                      <a:pt x="0" y="344751"/>
                    </a:lnTo>
                    <a:lnTo>
                      <a:pt x="54912"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0" name="Freeform: Shape 39">
                <a:extLst>
                  <a:ext uri="{FF2B5EF4-FFF2-40B4-BE49-F238E27FC236}">
                    <a16:creationId xmlns:a16="http://schemas.microsoft.com/office/drawing/2014/main" id="{996DC2C2-3DE4-E9EA-3AFB-7E1D1F9479A3}"/>
                  </a:ext>
                </a:extLst>
              </p:cNvPr>
              <p:cNvSpPr/>
              <p:nvPr/>
            </p:nvSpPr>
            <p:spPr>
              <a:xfrm>
                <a:off x="3518530" y="2882864"/>
                <a:ext cx="294348" cy="242461"/>
              </a:xfrm>
              <a:custGeom>
                <a:avLst/>
                <a:gdLst>
                  <a:gd name="connsiteX0" fmla="*/ 294348 w 294348"/>
                  <a:gd name="connsiteY0" fmla="*/ 0 h 242461"/>
                  <a:gd name="connsiteX1" fmla="*/ 46944 w 294348"/>
                  <a:gd name="connsiteY1" fmla="*/ 242461 h 242461"/>
                  <a:gd name="connsiteX2" fmla="*/ 2921 w 294348"/>
                  <a:gd name="connsiteY2" fmla="*/ 91789 h 242461"/>
                  <a:gd name="connsiteX3" fmla="*/ 0 w 294348"/>
                  <a:gd name="connsiteY3" fmla="*/ 89617 h 242461"/>
                  <a:gd name="connsiteX4" fmla="*/ 294348 w 294348"/>
                  <a:gd name="connsiteY4" fmla="*/ 0 h 24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48" h="242461">
                    <a:moveTo>
                      <a:pt x="294348" y="0"/>
                    </a:moveTo>
                    <a:lnTo>
                      <a:pt x="46944" y="242461"/>
                    </a:lnTo>
                    <a:lnTo>
                      <a:pt x="2921" y="91789"/>
                    </a:lnTo>
                    <a:lnTo>
                      <a:pt x="0" y="89617"/>
                    </a:lnTo>
                    <a:lnTo>
                      <a:pt x="294348"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1" name="Freeform: Shape 40">
                <a:extLst>
                  <a:ext uri="{FF2B5EF4-FFF2-40B4-BE49-F238E27FC236}">
                    <a16:creationId xmlns:a16="http://schemas.microsoft.com/office/drawing/2014/main" id="{91034434-A70A-6C1F-C1F7-CA53DD340E74}"/>
                  </a:ext>
                </a:extLst>
              </p:cNvPr>
              <p:cNvSpPr/>
              <p:nvPr/>
            </p:nvSpPr>
            <p:spPr>
              <a:xfrm>
                <a:off x="5299657" y="2897762"/>
                <a:ext cx="289595" cy="247704"/>
              </a:xfrm>
              <a:custGeom>
                <a:avLst/>
                <a:gdLst>
                  <a:gd name="connsiteX0" fmla="*/ 0 w 289595"/>
                  <a:gd name="connsiteY0" fmla="*/ 0 h 247704"/>
                  <a:gd name="connsiteX1" fmla="*/ 289595 w 289595"/>
                  <a:gd name="connsiteY1" fmla="*/ 97371 h 247704"/>
                  <a:gd name="connsiteX2" fmla="*/ 240424 w 289595"/>
                  <a:gd name="connsiteY2" fmla="*/ 247704 h 247704"/>
                  <a:gd name="connsiteX3" fmla="*/ 0 w 289595"/>
                  <a:gd name="connsiteY3" fmla="*/ 0 h 247704"/>
                </a:gdLst>
                <a:ahLst/>
                <a:cxnLst>
                  <a:cxn ang="0">
                    <a:pos x="connsiteX0" y="connsiteY0"/>
                  </a:cxn>
                  <a:cxn ang="0">
                    <a:pos x="connsiteX1" y="connsiteY1"/>
                  </a:cxn>
                  <a:cxn ang="0">
                    <a:pos x="connsiteX2" y="connsiteY2"/>
                  </a:cxn>
                  <a:cxn ang="0">
                    <a:pos x="connsiteX3" y="connsiteY3"/>
                  </a:cxn>
                </a:cxnLst>
                <a:rect l="l" t="t" r="r" b="b"/>
                <a:pathLst>
                  <a:path w="289595" h="247704">
                    <a:moveTo>
                      <a:pt x="0" y="0"/>
                    </a:moveTo>
                    <a:lnTo>
                      <a:pt x="289595" y="97371"/>
                    </a:lnTo>
                    <a:lnTo>
                      <a:pt x="240424" y="247704"/>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2" name="Freeform: Shape 41">
                <a:extLst>
                  <a:ext uri="{FF2B5EF4-FFF2-40B4-BE49-F238E27FC236}">
                    <a16:creationId xmlns:a16="http://schemas.microsoft.com/office/drawing/2014/main" id="{4A51BC3A-8224-F169-E7CD-FC6947B99660}"/>
                  </a:ext>
                </a:extLst>
              </p:cNvPr>
              <p:cNvSpPr/>
              <p:nvPr/>
            </p:nvSpPr>
            <p:spPr>
              <a:xfrm>
                <a:off x="2835774" y="3094955"/>
                <a:ext cx="343882" cy="149054"/>
              </a:xfrm>
              <a:custGeom>
                <a:avLst/>
                <a:gdLst>
                  <a:gd name="connsiteX0" fmla="*/ 295935 w 343882"/>
                  <a:gd name="connsiteY0" fmla="*/ 0 h 149054"/>
                  <a:gd name="connsiteX1" fmla="*/ 343882 w 343882"/>
                  <a:gd name="connsiteY1" fmla="*/ 149054 h 149054"/>
                  <a:gd name="connsiteX2" fmla="*/ 0 w 343882"/>
                  <a:gd name="connsiteY2" fmla="*/ 92973 h 149054"/>
                  <a:gd name="connsiteX3" fmla="*/ 295935 w 343882"/>
                  <a:gd name="connsiteY3" fmla="*/ 0 h 149054"/>
                </a:gdLst>
                <a:ahLst/>
                <a:cxnLst>
                  <a:cxn ang="0">
                    <a:pos x="connsiteX0" y="connsiteY0"/>
                  </a:cxn>
                  <a:cxn ang="0">
                    <a:pos x="connsiteX1" y="connsiteY1"/>
                  </a:cxn>
                  <a:cxn ang="0">
                    <a:pos x="connsiteX2" y="connsiteY2"/>
                  </a:cxn>
                  <a:cxn ang="0">
                    <a:pos x="connsiteX3" y="connsiteY3"/>
                  </a:cxn>
                </a:cxnLst>
                <a:rect l="l" t="t" r="r" b="b"/>
                <a:pathLst>
                  <a:path w="343882" h="149054">
                    <a:moveTo>
                      <a:pt x="295935" y="0"/>
                    </a:moveTo>
                    <a:lnTo>
                      <a:pt x="343882" y="149054"/>
                    </a:lnTo>
                    <a:lnTo>
                      <a:pt x="0" y="92973"/>
                    </a:lnTo>
                    <a:lnTo>
                      <a:pt x="295935"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3" name="Freeform: Shape 42">
                <a:extLst>
                  <a:ext uri="{FF2B5EF4-FFF2-40B4-BE49-F238E27FC236}">
                    <a16:creationId xmlns:a16="http://schemas.microsoft.com/office/drawing/2014/main" id="{806000EC-5452-2D13-C15F-22CE760C30C2}"/>
                  </a:ext>
                </a:extLst>
              </p:cNvPr>
              <p:cNvSpPr/>
              <p:nvPr/>
            </p:nvSpPr>
            <p:spPr>
              <a:xfrm>
                <a:off x="5923443" y="3125155"/>
                <a:ext cx="343142" cy="150198"/>
              </a:xfrm>
              <a:custGeom>
                <a:avLst/>
                <a:gdLst>
                  <a:gd name="connsiteX0" fmla="*/ 51793 w 343142"/>
                  <a:gd name="connsiteY0" fmla="*/ 0 h 150198"/>
                  <a:gd name="connsiteX1" fmla="*/ 343142 w 343142"/>
                  <a:gd name="connsiteY1" fmla="*/ 98675 h 150198"/>
                  <a:gd name="connsiteX2" fmla="*/ 0 w 343142"/>
                  <a:gd name="connsiteY2" fmla="*/ 150198 h 150198"/>
                  <a:gd name="connsiteX3" fmla="*/ 51793 w 343142"/>
                  <a:gd name="connsiteY3" fmla="*/ 0 h 150198"/>
                </a:gdLst>
                <a:ahLst/>
                <a:cxnLst>
                  <a:cxn ang="0">
                    <a:pos x="connsiteX0" y="connsiteY0"/>
                  </a:cxn>
                  <a:cxn ang="0">
                    <a:pos x="connsiteX1" y="connsiteY1"/>
                  </a:cxn>
                  <a:cxn ang="0">
                    <a:pos x="connsiteX2" y="connsiteY2"/>
                  </a:cxn>
                  <a:cxn ang="0">
                    <a:pos x="connsiteX3" y="connsiteY3"/>
                  </a:cxn>
                </a:cxnLst>
                <a:rect l="l" t="t" r="r" b="b"/>
                <a:pathLst>
                  <a:path w="343142" h="150198">
                    <a:moveTo>
                      <a:pt x="51793" y="0"/>
                    </a:moveTo>
                    <a:lnTo>
                      <a:pt x="343142" y="98675"/>
                    </a:lnTo>
                    <a:lnTo>
                      <a:pt x="0" y="150198"/>
                    </a:lnTo>
                    <a:lnTo>
                      <a:pt x="5179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4" name="Freeform: Shape 43">
                <a:extLst>
                  <a:ext uri="{FF2B5EF4-FFF2-40B4-BE49-F238E27FC236}">
                    <a16:creationId xmlns:a16="http://schemas.microsoft.com/office/drawing/2014/main" id="{5B4D1F49-DA3F-AFBD-F9C4-216916B361C9}"/>
                  </a:ext>
                </a:extLst>
              </p:cNvPr>
              <p:cNvSpPr/>
              <p:nvPr/>
            </p:nvSpPr>
            <p:spPr>
              <a:xfrm>
                <a:off x="3567273" y="3137549"/>
                <a:ext cx="342594" cy="155899"/>
              </a:xfrm>
              <a:custGeom>
                <a:avLst/>
                <a:gdLst>
                  <a:gd name="connsiteX0" fmla="*/ 0 w 342594"/>
                  <a:gd name="connsiteY0" fmla="*/ 0 h 155899"/>
                  <a:gd name="connsiteX1" fmla="*/ 342594 w 342594"/>
                  <a:gd name="connsiteY1" fmla="*/ 61473 h 155899"/>
                  <a:gd name="connsiteX2" fmla="*/ 47393 w 342594"/>
                  <a:gd name="connsiteY2" fmla="*/ 155899 h 155899"/>
                  <a:gd name="connsiteX3" fmla="*/ 49565 w 342594"/>
                  <a:gd name="connsiteY3" fmla="*/ 152978 h 155899"/>
                  <a:gd name="connsiteX4" fmla="*/ 0 w 342594"/>
                  <a:gd name="connsiteY4" fmla="*/ 0 h 15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4" h="155899">
                    <a:moveTo>
                      <a:pt x="0" y="0"/>
                    </a:moveTo>
                    <a:lnTo>
                      <a:pt x="342594" y="61473"/>
                    </a:lnTo>
                    <a:lnTo>
                      <a:pt x="47393" y="155899"/>
                    </a:lnTo>
                    <a:lnTo>
                      <a:pt x="49565" y="152978"/>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5" name="Freeform: Shape 44">
                <a:extLst>
                  <a:ext uri="{FF2B5EF4-FFF2-40B4-BE49-F238E27FC236}">
                    <a16:creationId xmlns:a16="http://schemas.microsoft.com/office/drawing/2014/main" id="{175B2E18-1DDB-427F-2E67-6FF49D969E4B}"/>
                  </a:ext>
                </a:extLst>
              </p:cNvPr>
              <p:cNvSpPr/>
              <p:nvPr/>
            </p:nvSpPr>
            <p:spPr>
              <a:xfrm>
                <a:off x="5190738" y="3154636"/>
                <a:ext cx="350692" cy="160505"/>
              </a:xfrm>
              <a:custGeom>
                <a:avLst/>
                <a:gdLst>
                  <a:gd name="connsiteX0" fmla="*/ 350692 w 350692"/>
                  <a:gd name="connsiteY0" fmla="*/ 0 h 160505"/>
                  <a:gd name="connsiteX1" fmla="*/ 297730 w 350692"/>
                  <a:gd name="connsiteY1" fmla="*/ 149330 h 160505"/>
                  <a:gd name="connsiteX2" fmla="*/ 306659 w 350692"/>
                  <a:gd name="connsiteY2" fmla="*/ 160505 h 160505"/>
                  <a:gd name="connsiteX3" fmla="*/ 0 w 350692"/>
                  <a:gd name="connsiteY3" fmla="*/ 56799 h 160505"/>
                  <a:gd name="connsiteX4" fmla="*/ 350692 w 350692"/>
                  <a:gd name="connsiteY4" fmla="*/ 0 h 16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92" h="160505">
                    <a:moveTo>
                      <a:pt x="350692" y="0"/>
                    </a:moveTo>
                    <a:lnTo>
                      <a:pt x="297730" y="149330"/>
                    </a:lnTo>
                    <a:lnTo>
                      <a:pt x="306659" y="160505"/>
                    </a:lnTo>
                    <a:lnTo>
                      <a:pt x="0" y="56799"/>
                    </a:lnTo>
                    <a:lnTo>
                      <a:pt x="350692"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6" name="Freeform: Shape 45">
                <a:extLst>
                  <a:ext uri="{FF2B5EF4-FFF2-40B4-BE49-F238E27FC236}">
                    <a16:creationId xmlns:a16="http://schemas.microsoft.com/office/drawing/2014/main" id="{FF06E192-2D12-54D0-D371-61840F0868E4}"/>
                  </a:ext>
                </a:extLst>
              </p:cNvPr>
              <p:cNvSpPr/>
              <p:nvPr/>
            </p:nvSpPr>
            <p:spPr>
              <a:xfrm>
                <a:off x="2935251" y="3257101"/>
                <a:ext cx="302197" cy="249742"/>
              </a:xfrm>
              <a:custGeom>
                <a:avLst/>
                <a:gdLst>
                  <a:gd name="connsiteX0" fmla="*/ 247373 w 302197"/>
                  <a:gd name="connsiteY0" fmla="*/ 0 h 249742"/>
                  <a:gd name="connsiteX1" fmla="*/ 295186 w 302197"/>
                  <a:gd name="connsiteY1" fmla="*/ 151676 h 249742"/>
                  <a:gd name="connsiteX2" fmla="*/ 302197 w 302197"/>
                  <a:gd name="connsiteY2" fmla="*/ 156889 h 249742"/>
                  <a:gd name="connsiteX3" fmla="*/ 0 w 302197"/>
                  <a:gd name="connsiteY3" fmla="*/ 249742 h 249742"/>
                  <a:gd name="connsiteX4" fmla="*/ 247373 w 302197"/>
                  <a:gd name="connsiteY4" fmla="*/ 0 h 249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97" h="249742">
                    <a:moveTo>
                      <a:pt x="247373" y="0"/>
                    </a:moveTo>
                    <a:lnTo>
                      <a:pt x="295186" y="151676"/>
                    </a:lnTo>
                    <a:lnTo>
                      <a:pt x="302197" y="156889"/>
                    </a:lnTo>
                    <a:lnTo>
                      <a:pt x="0" y="249742"/>
                    </a:lnTo>
                    <a:lnTo>
                      <a:pt x="24737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7" name="Freeform: Shape 46">
                <a:extLst>
                  <a:ext uri="{FF2B5EF4-FFF2-40B4-BE49-F238E27FC236}">
                    <a16:creationId xmlns:a16="http://schemas.microsoft.com/office/drawing/2014/main" id="{88A44C96-5CDE-0CD2-8A53-C7A8F3F43570}"/>
                  </a:ext>
                </a:extLst>
              </p:cNvPr>
              <p:cNvSpPr/>
              <p:nvPr/>
            </p:nvSpPr>
            <p:spPr>
              <a:xfrm>
                <a:off x="5862228" y="3284238"/>
                <a:ext cx="297475" cy="252962"/>
              </a:xfrm>
              <a:custGeom>
                <a:avLst/>
                <a:gdLst>
                  <a:gd name="connsiteX0" fmla="*/ 60961 w 297475"/>
                  <a:gd name="connsiteY0" fmla="*/ 0 h 252962"/>
                  <a:gd name="connsiteX1" fmla="*/ 297475 w 297475"/>
                  <a:gd name="connsiteY1" fmla="*/ 252962 h 252962"/>
                  <a:gd name="connsiteX2" fmla="*/ 0 w 297475"/>
                  <a:gd name="connsiteY2" fmla="*/ 151547 h 252962"/>
                  <a:gd name="connsiteX3" fmla="*/ 10052 w 297475"/>
                  <a:gd name="connsiteY3" fmla="*/ 152670 h 252962"/>
                  <a:gd name="connsiteX4" fmla="*/ 60961 w 297475"/>
                  <a:gd name="connsiteY4" fmla="*/ 0 h 25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75" h="252962">
                    <a:moveTo>
                      <a:pt x="60961" y="0"/>
                    </a:moveTo>
                    <a:lnTo>
                      <a:pt x="297475" y="252962"/>
                    </a:lnTo>
                    <a:lnTo>
                      <a:pt x="0" y="151547"/>
                    </a:lnTo>
                    <a:lnTo>
                      <a:pt x="10052" y="152670"/>
                    </a:lnTo>
                    <a:lnTo>
                      <a:pt x="6096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8" name="Freeform: Shape 47">
                <a:extLst>
                  <a:ext uri="{FF2B5EF4-FFF2-40B4-BE49-F238E27FC236}">
                    <a16:creationId xmlns:a16="http://schemas.microsoft.com/office/drawing/2014/main" id="{55B84AD1-E4E0-C3E4-862C-7BF647ED0F11}"/>
                  </a:ext>
                </a:extLst>
              </p:cNvPr>
              <p:cNvSpPr/>
              <p:nvPr/>
            </p:nvSpPr>
            <p:spPr>
              <a:xfrm>
                <a:off x="4371641" y="3549596"/>
                <a:ext cx="166854" cy="319357"/>
              </a:xfrm>
              <a:custGeom>
                <a:avLst/>
                <a:gdLst>
                  <a:gd name="connsiteX0" fmla="*/ 6093 w 166854"/>
                  <a:gd name="connsiteY0" fmla="*/ 0 h 319357"/>
                  <a:gd name="connsiteX1" fmla="*/ 166854 w 166854"/>
                  <a:gd name="connsiteY1" fmla="*/ 314583 h 319357"/>
                  <a:gd name="connsiteX2" fmla="*/ 6082 w 166854"/>
                  <a:gd name="connsiteY2" fmla="*/ 311177 h 319357"/>
                  <a:gd name="connsiteX3" fmla="*/ 0 w 166854"/>
                  <a:gd name="connsiteY3" fmla="*/ 319357 h 319357"/>
                  <a:gd name="connsiteX4" fmla="*/ 6093 w 166854"/>
                  <a:gd name="connsiteY4" fmla="*/ 0 h 319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54" h="319357">
                    <a:moveTo>
                      <a:pt x="6093" y="0"/>
                    </a:moveTo>
                    <a:lnTo>
                      <a:pt x="166854" y="314583"/>
                    </a:lnTo>
                    <a:lnTo>
                      <a:pt x="6082" y="311177"/>
                    </a:lnTo>
                    <a:lnTo>
                      <a:pt x="0" y="319357"/>
                    </a:lnTo>
                    <a:lnTo>
                      <a:pt x="609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49" name="Freeform: Shape 48">
                <a:extLst>
                  <a:ext uri="{FF2B5EF4-FFF2-40B4-BE49-F238E27FC236}">
                    <a16:creationId xmlns:a16="http://schemas.microsoft.com/office/drawing/2014/main" id="{5628D825-1668-A8D4-C4F3-E296325E488D}"/>
                  </a:ext>
                </a:extLst>
              </p:cNvPr>
              <p:cNvSpPr/>
              <p:nvPr/>
            </p:nvSpPr>
            <p:spPr>
              <a:xfrm>
                <a:off x="4551138" y="3554010"/>
                <a:ext cx="164438" cy="308135"/>
              </a:xfrm>
              <a:custGeom>
                <a:avLst/>
                <a:gdLst>
                  <a:gd name="connsiteX0" fmla="*/ 164438 w 164438"/>
                  <a:gd name="connsiteY0" fmla="*/ 0 h 308135"/>
                  <a:gd name="connsiteX1" fmla="*/ 160338 w 164438"/>
                  <a:gd name="connsiteY1" fmla="*/ 308135 h 308135"/>
                  <a:gd name="connsiteX2" fmla="*/ 157416 w 164438"/>
                  <a:gd name="connsiteY2" fmla="*/ 305963 h 308135"/>
                  <a:gd name="connsiteX3" fmla="*/ 0 w 164438"/>
                  <a:gd name="connsiteY3" fmla="*/ 304145 h 308135"/>
                  <a:gd name="connsiteX4" fmla="*/ 164438 w 164438"/>
                  <a:gd name="connsiteY4" fmla="*/ 0 h 30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38" h="308135">
                    <a:moveTo>
                      <a:pt x="164438" y="0"/>
                    </a:moveTo>
                    <a:lnTo>
                      <a:pt x="160338" y="308135"/>
                    </a:lnTo>
                    <a:lnTo>
                      <a:pt x="157416" y="305963"/>
                    </a:lnTo>
                    <a:lnTo>
                      <a:pt x="0" y="304145"/>
                    </a:lnTo>
                    <a:lnTo>
                      <a:pt x="164438"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50" name="Freeform: Shape 49">
                <a:extLst>
                  <a:ext uri="{FF2B5EF4-FFF2-40B4-BE49-F238E27FC236}">
                    <a16:creationId xmlns:a16="http://schemas.microsoft.com/office/drawing/2014/main" id="{3C3BB04A-C179-EF18-1AD6-C741F0AF9794}"/>
                  </a:ext>
                </a:extLst>
              </p:cNvPr>
              <p:cNvSpPr/>
              <p:nvPr/>
            </p:nvSpPr>
            <p:spPr>
              <a:xfrm>
                <a:off x="4364958" y="4244501"/>
                <a:ext cx="171704" cy="325318"/>
              </a:xfrm>
              <a:custGeom>
                <a:avLst/>
                <a:gdLst>
                  <a:gd name="connsiteX0" fmla="*/ 4175 w 171704"/>
                  <a:gd name="connsiteY0" fmla="*/ 0 h 325318"/>
                  <a:gd name="connsiteX1" fmla="*/ 5973 w 171704"/>
                  <a:gd name="connsiteY1" fmla="*/ 12224 h 325318"/>
                  <a:gd name="connsiteX2" fmla="*/ 12985 w 171704"/>
                  <a:gd name="connsiteY2" fmla="*/ 17437 h 325318"/>
                  <a:gd name="connsiteX3" fmla="*/ 171704 w 171704"/>
                  <a:gd name="connsiteY3" fmla="*/ 17502 h 325318"/>
                  <a:gd name="connsiteX4" fmla="*/ 0 w 171704"/>
                  <a:gd name="connsiteY4" fmla="*/ 325318 h 325318"/>
                  <a:gd name="connsiteX5" fmla="*/ 4175 w 171704"/>
                  <a:gd name="connsiteY5" fmla="*/ 0 h 32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04" h="325318">
                    <a:moveTo>
                      <a:pt x="4175" y="0"/>
                    </a:moveTo>
                    <a:lnTo>
                      <a:pt x="5973" y="12224"/>
                    </a:lnTo>
                    <a:lnTo>
                      <a:pt x="12985" y="17437"/>
                    </a:lnTo>
                    <a:lnTo>
                      <a:pt x="171704" y="17502"/>
                    </a:lnTo>
                    <a:lnTo>
                      <a:pt x="0" y="325318"/>
                    </a:lnTo>
                    <a:lnTo>
                      <a:pt x="4175"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51" name="Freeform: Shape 50">
                <a:extLst>
                  <a:ext uri="{FF2B5EF4-FFF2-40B4-BE49-F238E27FC236}">
                    <a16:creationId xmlns:a16="http://schemas.microsoft.com/office/drawing/2014/main" id="{2D0731B0-B8E9-0170-3D8C-464D984D2B8B}"/>
                  </a:ext>
                </a:extLst>
              </p:cNvPr>
              <p:cNvSpPr/>
              <p:nvPr/>
            </p:nvSpPr>
            <p:spPr>
              <a:xfrm>
                <a:off x="4547883" y="4263996"/>
                <a:ext cx="159019" cy="310238"/>
              </a:xfrm>
              <a:custGeom>
                <a:avLst/>
                <a:gdLst>
                  <a:gd name="connsiteX0" fmla="*/ 0 w 159019"/>
                  <a:gd name="connsiteY0" fmla="*/ 0 h 310238"/>
                  <a:gd name="connsiteX1" fmla="*/ 159019 w 159019"/>
                  <a:gd name="connsiteY1" fmla="*/ 2102 h 310238"/>
                  <a:gd name="connsiteX2" fmla="*/ 154919 w 159019"/>
                  <a:gd name="connsiteY2" fmla="*/ 310238 h 310238"/>
                  <a:gd name="connsiteX3" fmla="*/ 0 w 159019"/>
                  <a:gd name="connsiteY3" fmla="*/ 0 h 310238"/>
                </a:gdLst>
                <a:ahLst/>
                <a:cxnLst>
                  <a:cxn ang="0">
                    <a:pos x="connsiteX0" y="connsiteY0"/>
                  </a:cxn>
                  <a:cxn ang="0">
                    <a:pos x="connsiteX1" y="connsiteY1"/>
                  </a:cxn>
                  <a:cxn ang="0">
                    <a:pos x="connsiteX2" y="connsiteY2"/>
                  </a:cxn>
                  <a:cxn ang="0">
                    <a:pos x="connsiteX3" y="connsiteY3"/>
                  </a:cxn>
                </a:cxnLst>
                <a:rect l="l" t="t" r="r" b="b"/>
                <a:pathLst>
                  <a:path w="159019" h="310238">
                    <a:moveTo>
                      <a:pt x="0" y="0"/>
                    </a:moveTo>
                    <a:lnTo>
                      <a:pt x="159019" y="2102"/>
                    </a:lnTo>
                    <a:lnTo>
                      <a:pt x="154919" y="310238"/>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grpSp>
        <p:sp>
          <p:nvSpPr>
            <p:cNvPr id="26" name="Freeform 626">
              <a:extLst>
                <a:ext uri="{FF2B5EF4-FFF2-40B4-BE49-F238E27FC236}">
                  <a16:creationId xmlns:a16="http://schemas.microsoft.com/office/drawing/2014/main" id="{10C2C584-7473-9F66-A86F-8D7A9C1B885B}"/>
                </a:ext>
              </a:extLst>
            </p:cNvPr>
            <p:cNvSpPr>
              <a:spLocks noEditPoints="1"/>
            </p:cNvSpPr>
            <p:nvPr/>
          </p:nvSpPr>
          <p:spPr bwMode="auto">
            <a:xfrm>
              <a:off x="955317" y="1830261"/>
              <a:ext cx="4481788" cy="4493203"/>
            </a:xfrm>
            <a:custGeom>
              <a:avLst/>
              <a:gdLst>
                <a:gd name="T0" fmla="*/ 1823 w 1826"/>
                <a:gd name="T1" fmla="*/ 856 h 1829"/>
                <a:gd name="T2" fmla="*/ 969 w 1826"/>
                <a:gd name="T3" fmla="*/ 1 h 1829"/>
                <a:gd name="T4" fmla="*/ 913 w 1826"/>
                <a:gd name="T5" fmla="*/ 0 h 1829"/>
                <a:gd name="T6" fmla="*/ 855 w 1826"/>
                <a:gd name="T7" fmla="*/ 1 h 1829"/>
                <a:gd name="T8" fmla="*/ 3 w 1826"/>
                <a:gd name="T9" fmla="*/ 856 h 1829"/>
                <a:gd name="T10" fmla="*/ 0 w 1826"/>
                <a:gd name="T11" fmla="*/ 913 h 1829"/>
                <a:gd name="T12" fmla="*/ 3 w 1826"/>
                <a:gd name="T13" fmla="*/ 971 h 1829"/>
                <a:gd name="T14" fmla="*/ 855 w 1826"/>
                <a:gd name="T15" fmla="*/ 1826 h 1829"/>
                <a:gd name="T16" fmla="*/ 913 w 1826"/>
                <a:gd name="T17" fmla="*/ 1829 h 1829"/>
                <a:gd name="T18" fmla="*/ 969 w 1826"/>
                <a:gd name="T19" fmla="*/ 1826 h 1829"/>
                <a:gd name="T20" fmla="*/ 1823 w 1826"/>
                <a:gd name="T21" fmla="*/ 971 h 1829"/>
                <a:gd name="T22" fmla="*/ 1826 w 1826"/>
                <a:gd name="T23" fmla="*/ 913 h 1829"/>
                <a:gd name="T24" fmla="*/ 1823 w 1826"/>
                <a:gd name="T25" fmla="*/ 856 h 1829"/>
                <a:gd name="T26" fmla="*/ 969 w 1826"/>
                <a:gd name="T27" fmla="*/ 1457 h 1829"/>
                <a:gd name="T28" fmla="*/ 913 w 1826"/>
                <a:gd name="T29" fmla="*/ 1461 h 1829"/>
                <a:gd name="T30" fmla="*/ 855 w 1826"/>
                <a:gd name="T31" fmla="*/ 1457 h 1829"/>
                <a:gd name="T32" fmla="*/ 369 w 1826"/>
                <a:gd name="T33" fmla="*/ 971 h 1829"/>
                <a:gd name="T34" fmla="*/ 366 w 1826"/>
                <a:gd name="T35" fmla="*/ 913 h 1829"/>
                <a:gd name="T36" fmla="*/ 369 w 1826"/>
                <a:gd name="T37" fmla="*/ 856 h 1829"/>
                <a:gd name="T38" fmla="*/ 855 w 1826"/>
                <a:gd name="T39" fmla="*/ 369 h 1829"/>
                <a:gd name="T40" fmla="*/ 913 w 1826"/>
                <a:gd name="T41" fmla="*/ 366 h 1829"/>
                <a:gd name="T42" fmla="*/ 969 w 1826"/>
                <a:gd name="T43" fmla="*/ 369 h 1829"/>
                <a:gd name="T44" fmla="*/ 1457 w 1826"/>
                <a:gd name="T45" fmla="*/ 856 h 1829"/>
                <a:gd name="T46" fmla="*/ 1460 w 1826"/>
                <a:gd name="T47" fmla="*/ 913 h 1829"/>
                <a:gd name="T48" fmla="*/ 1457 w 1826"/>
                <a:gd name="T49" fmla="*/ 971 h 1829"/>
                <a:gd name="T50" fmla="*/ 969 w 1826"/>
                <a:gd name="T51" fmla="*/ 1457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6" h="1829">
                  <a:moveTo>
                    <a:pt x="1823" y="856"/>
                  </a:moveTo>
                  <a:cubicBezTo>
                    <a:pt x="1795" y="397"/>
                    <a:pt x="1428" y="29"/>
                    <a:pt x="969" y="1"/>
                  </a:cubicBezTo>
                  <a:cubicBezTo>
                    <a:pt x="952" y="0"/>
                    <a:pt x="932" y="0"/>
                    <a:pt x="913" y="0"/>
                  </a:cubicBezTo>
                  <a:cubicBezTo>
                    <a:pt x="893" y="0"/>
                    <a:pt x="874" y="0"/>
                    <a:pt x="855" y="1"/>
                  </a:cubicBezTo>
                  <a:cubicBezTo>
                    <a:pt x="396" y="29"/>
                    <a:pt x="31" y="397"/>
                    <a:pt x="3" y="856"/>
                  </a:cubicBezTo>
                  <a:cubicBezTo>
                    <a:pt x="0" y="875"/>
                    <a:pt x="0" y="893"/>
                    <a:pt x="0" y="913"/>
                  </a:cubicBezTo>
                  <a:cubicBezTo>
                    <a:pt x="0" y="934"/>
                    <a:pt x="0" y="953"/>
                    <a:pt x="3" y="971"/>
                  </a:cubicBezTo>
                  <a:cubicBezTo>
                    <a:pt x="31" y="1430"/>
                    <a:pt x="396" y="1796"/>
                    <a:pt x="855" y="1826"/>
                  </a:cubicBezTo>
                  <a:cubicBezTo>
                    <a:pt x="874" y="1827"/>
                    <a:pt x="893" y="1829"/>
                    <a:pt x="913" y="1829"/>
                  </a:cubicBezTo>
                  <a:cubicBezTo>
                    <a:pt x="932" y="1829"/>
                    <a:pt x="952" y="1827"/>
                    <a:pt x="969" y="1826"/>
                  </a:cubicBezTo>
                  <a:cubicBezTo>
                    <a:pt x="1428" y="1796"/>
                    <a:pt x="1795" y="1430"/>
                    <a:pt x="1823" y="971"/>
                  </a:cubicBezTo>
                  <a:cubicBezTo>
                    <a:pt x="1824" y="953"/>
                    <a:pt x="1826" y="934"/>
                    <a:pt x="1826" y="913"/>
                  </a:cubicBezTo>
                  <a:cubicBezTo>
                    <a:pt x="1826" y="893"/>
                    <a:pt x="1824" y="875"/>
                    <a:pt x="1823" y="856"/>
                  </a:cubicBezTo>
                  <a:close/>
                  <a:moveTo>
                    <a:pt x="969" y="1457"/>
                  </a:moveTo>
                  <a:cubicBezTo>
                    <a:pt x="952" y="1461"/>
                    <a:pt x="932" y="1461"/>
                    <a:pt x="913" y="1461"/>
                  </a:cubicBezTo>
                  <a:cubicBezTo>
                    <a:pt x="893" y="1461"/>
                    <a:pt x="874" y="1461"/>
                    <a:pt x="855" y="1457"/>
                  </a:cubicBezTo>
                  <a:cubicBezTo>
                    <a:pt x="599" y="1432"/>
                    <a:pt x="396" y="1227"/>
                    <a:pt x="369" y="971"/>
                  </a:cubicBezTo>
                  <a:cubicBezTo>
                    <a:pt x="367" y="953"/>
                    <a:pt x="366" y="934"/>
                    <a:pt x="366" y="913"/>
                  </a:cubicBezTo>
                  <a:cubicBezTo>
                    <a:pt x="366" y="893"/>
                    <a:pt x="367" y="875"/>
                    <a:pt x="369" y="856"/>
                  </a:cubicBezTo>
                  <a:cubicBezTo>
                    <a:pt x="396" y="600"/>
                    <a:pt x="599" y="395"/>
                    <a:pt x="855" y="369"/>
                  </a:cubicBezTo>
                  <a:cubicBezTo>
                    <a:pt x="874" y="366"/>
                    <a:pt x="893" y="366"/>
                    <a:pt x="913" y="366"/>
                  </a:cubicBezTo>
                  <a:cubicBezTo>
                    <a:pt x="932" y="366"/>
                    <a:pt x="952" y="366"/>
                    <a:pt x="969" y="369"/>
                  </a:cubicBezTo>
                  <a:cubicBezTo>
                    <a:pt x="1225" y="395"/>
                    <a:pt x="1429" y="600"/>
                    <a:pt x="1457" y="856"/>
                  </a:cubicBezTo>
                  <a:cubicBezTo>
                    <a:pt x="1458" y="875"/>
                    <a:pt x="1460" y="893"/>
                    <a:pt x="1460" y="913"/>
                  </a:cubicBezTo>
                  <a:cubicBezTo>
                    <a:pt x="1460" y="934"/>
                    <a:pt x="1458" y="953"/>
                    <a:pt x="1457" y="971"/>
                  </a:cubicBezTo>
                  <a:cubicBezTo>
                    <a:pt x="1429" y="1227"/>
                    <a:pt x="1227" y="1432"/>
                    <a:pt x="969" y="1457"/>
                  </a:cubicBezTo>
                  <a:close/>
                </a:path>
              </a:pathLst>
            </a:custGeom>
            <a:gradFill flip="none" rotWithShape="1">
              <a:gsLst>
                <a:gs pos="57000">
                  <a:schemeClr val="bg1"/>
                </a:gs>
                <a:gs pos="44000">
                  <a:schemeClr val="bg1">
                    <a:lumMod val="85000"/>
                  </a:schemeClr>
                </a:gs>
                <a:gs pos="71000">
                  <a:schemeClr val="tx1">
                    <a:lumMod val="10000"/>
                    <a:lumOff val="9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7" name="Freeform: Shape 26">
              <a:extLst>
                <a:ext uri="{FF2B5EF4-FFF2-40B4-BE49-F238E27FC236}">
                  <a16:creationId xmlns:a16="http://schemas.microsoft.com/office/drawing/2014/main" id="{1BC2E0B7-4EC5-19C6-BE94-3EF524B0E6E7}"/>
                </a:ext>
              </a:extLst>
            </p:cNvPr>
            <p:cNvSpPr/>
            <p:nvPr/>
          </p:nvSpPr>
          <p:spPr>
            <a:xfrm>
              <a:off x="1952954" y="1560159"/>
              <a:ext cx="2548829" cy="1532769"/>
            </a:xfrm>
            <a:custGeom>
              <a:avLst/>
              <a:gdLst>
                <a:gd name="connsiteX0" fmla="*/ 895527 w 1786648"/>
                <a:gd name="connsiteY0" fmla="*/ 23 h 1074423"/>
                <a:gd name="connsiteX1" fmla="*/ 1786648 w 1786648"/>
                <a:gd name="connsiteY1" fmla="*/ 254774 h 1074423"/>
                <a:gd name="connsiteX2" fmla="*/ 1678744 w 1786648"/>
                <a:gd name="connsiteY2" fmla="*/ 399906 h 1074423"/>
                <a:gd name="connsiteX3" fmla="*/ 1300565 w 1786648"/>
                <a:gd name="connsiteY3" fmla="*/ 908558 h 1074423"/>
                <a:gd name="connsiteX4" fmla="*/ 1177246 w 1786648"/>
                <a:gd name="connsiteY4" fmla="*/ 1074423 h 1074423"/>
                <a:gd name="connsiteX5" fmla="*/ 883726 w 1786648"/>
                <a:gd name="connsiteY5" fmla="*/ 1010723 h 1074423"/>
                <a:gd name="connsiteX6" fmla="*/ 589264 w 1786648"/>
                <a:gd name="connsiteY6" fmla="*/ 1066516 h 1074423"/>
                <a:gd name="connsiteX7" fmla="*/ 572312 w 1786648"/>
                <a:gd name="connsiteY7" fmla="*/ 1043180 h 1074423"/>
                <a:gd name="connsiteX8" fmla="*/ 470242 w 1786648"/>
                <a:gd name="connsiteY8" fmla="*/ 900758 h 1074423"/>
                <a:gd name="connsiteX9" fmla="*/ 271274 w 1786648"/>
                <a:gd name="connsiteY9" fmla="*/ 617612 h 1074423"/>
                <a:gd name="connsiteX10" fmla="*/ 105183 w 1786648"/>
                <a:gd name="connsiteY10" fmla="*/ 382519 h 1074423"/>
                <a:gd name="connsiteX11" fmla="*/ 79593 w 1786648"/>
                <a:gd name="connsiteY11" fmla="*/ 350616 h 1074423"/>
                <a:gd name="connsiteX12" fmla="*/ 0 w 1786648"/>
                <a:gd name="connsiteY12" fmla="*/ 235636 h 1074423"/>
                <a:gd name="connsiteX13" fmla="*/ 895527 w 1786648"/>
                <a:gd name="connsiteY13" fmla="*/ 23 h 107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6648" h="1074423">
                  <a:moveTo>
                    <a:pt x="895527" y="23"/>
                  </a:moveTo>
                  <a:cubicBezTo>
                    <a:pt x="1212237" y="3698"/>
                    <a:pt x="1518921" y="90062"/>
                    <a:pt x="1786648" y="254774"/>
                  </a:cubicBezTo>
                  <a:cubicBezTo>
                    <a:pt x="1786648" y="254774"/>
                    <a:pt x="1786648" y="254774"/>
                    <a:pt x="1678744" y="399906"/>
                  </a:cubicBezTo>
                  <a:cubicBezTo>
                    <a:pt x="1678744" y="399906"/>
                    <a:pt x="1678744" y="399906"/>
                    <a:pt x="1300565" y="908558"/>
                  </a:cubicBezTo>
                  <a:cubicBezTo>
                    <a:pt x="1300565" y="908558"/>
                    <a:pt x="1300565" y="908558"/>
                    <a:pt x="1177246" y="1074423"/>
                  </a:cubicBezTo>
                  <a:cubicBezTo>
                    <a:pt x="1085187" y="1033879"/>
                    <a:pt x="986320" y="1014028"/>
                    <a:pt x="883726" y="1010723"/>
                  </a:cubicBezTo>
                  <a:cubicBezTo>
                    <a:pt x="783893" y="1009472"/>
                    <a:pt x="682421" y="1030610"/>
                    <a:pt x="589264" y="1066516"/>
                  </a:cubicBezTo>
                  <a:cubicBezTo>
                    <a:pt x="584416" y="1058618"/>
                    <a:pt x="578540" y="1052104"/>
                    <a:pt x="572312" y="1043180"/>
                  </a:cubicBezTo>
                  <a:cubicBezTo>
                    <a:pt x="542548" y="999589"/>
                    <a:pt x="506234" y="953273"/>
                    <a:pt x="470242" y="900758"/>
                  </a:cubicBezTo>
                  <a:cubicBezTo>
                    <a:pt x="413830" y="818037"/>
                    <a:pt x="344639" y="723669"/>
                    <a:pt x="271274" y="617612"/>
                  </a:cubicBezTo>
                  <a:cubicBezTo>
                    <a:pt x="219035" y="546579"/>
                    <a:pt x="163329" y="468676"/>
                    <a:pt x="105183" y="382519"/>
                  </a:cubicBezTo>
                  <a:cubicBezTo>
                    <a:pt x="105183" y="382519"/>
                    <a:pt x="105183" y="382519"/>
                    <a:pt x="79593" y="350616"/>
                  </a:cubicBezTo>
                  <a:cubicBezTo>
                    <a:pt x="56734" y="312157"/>
                    <a:pt x="28029" y="275792"/>
                    <a:pt x="0" y="235636"/>
                  </a:cubicBezTo>
                  <a:cubicBezTo>
                    <a:pt x="272409" y="79744"/>
                    <a:pt x="581579" y="-1598"/>
                    <a:pt x="895527" y="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28" name="Freeform: Shape 27">
              <a:extLst>
                <a:ext uri="{FF2B5EF4-FFF2-40B4-BE49-F238E27FC236}">
                  <a16:creationId xmlns:a16="http://schemas.microsoft.com/office/drawing/2014/main" id="{BE895743-A8FA-1C3E-4497-482F8FFFCD8B}"/>
                </a:ext>
              </a:extLst>
            </p:cNvPr>
            <p:cNvSpPr/>
            <p:nvPr/>
          </p:nvSpPr>
          <p:spPr>
            <a:xfrm>
              <a:off x="687457" y="2180809"/>
              <a:ext cx="1716648" cy="2412716"/>
            </a:xfrm>
            <a:custGeom>
              <a:avLst/>
              <a:gdLst>
                <a:gd name="connsiteX0" fmla="*/ 612376 w 1203316"/>
                <a:gd name="connsiteY0" fmla="*/ 0 h 1691239"/>
                <a:gd name="connsiteX1" fmla="*/ 719666 w 1203316"/>
                <a:gd name="connsiteY1" fmla="*/ 144131 h 1691239"/>
                <a:gd name="connsiteX2" fmla="*/ 1083882 w 1203316"/>
                <a:gd name="connsiteY2" fmla="*/ 663788 h 1691239"/>
                <a:gd name="connsiteX3" fmla="*/ 1203316 w 1203316"/>
                <a:gd name="connsiteY3" fmla="*/ 831966 h 1691239"/>
                <a:gd name="connsiteX4" fmla="*/ 1015582 w 1203316"/>
                <a:gd name="connsiteY4" fmla="*/ 1320988 h 1691239"/>
                <a:gd name="connsiteX5" fmla="*/ 1016530 w 1203316"/>
                <a:gd name="connsiteY5" fmla="*/ 1386054 h 1691239"/>
                <a:gd name="connsiteX6" fmla="*/ 816776 w 1203316"/>
                <a:gd name="connsiteY6" fmla="*/ 1449933 h 1691239"/>
                <a:gd name="connsiteX7" fmla="*/ 703654 w 1203316"/>
                <a:gd name="connsiteY7" fmla="*/ 1483824 h 1691239"/>
                <a:gd name="connsiteX8" fmla="*/ 214400 w 1203316"/>
                <a:gd name="connsiteY8" fmla="*/ 1637107 h 1691239"/>
                <a:gd name="connsiteX9" fmla="*/ 141511 w 1203316"/>
                <a:gd name="connsiteY9" fmla="*/ 1660149 h 1691239"/>
                <a:gd name="connsiteX10" fmla="*/ 39049 w 1203316"/>
                <a:gd name="connsiteY10" fmla="*/ 1691239 h 1691239"/>
                <a:gd name="connsiteX11" fmla="*/ 2 w 1203316"/>
                <a:gd name="connsiteY11" fmla="*/ 1308218 h 1691239"/>
                <a:gd name="connsiteX12" fmla="*/ 612376 w 1203316"/>
                <a:gd name="connsiteY12" fmla="*/ 0 h 169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316" h="1691239">
                  <a:moveTo>
                    <a:pt x="612376" y="0"/>
                  </a:moveTo>
                  <a:cubicBezTo>
                    <a:pt x="612376" y="0"/>
                    <a:pt x="612376" y="0"/>
                    <a:pt x="719666" y="144131"/>
                  </a:cubicBezTo>
                  <a:cubicBezTo>
                    <a:pt x="719666" y="144131"/>
                    <a:pt x="719666" y="144131"/>
                    <a:pt x="1083882" y="663788"/>
                  </a:cubicBezTo>
                  <a:cubicBezTo>
                    <a:pt x="1083882" y="663788"/>
                    <a:pt x="1083882" y="663788"/>
                    <a:pt x="1203316" y="831966"/>
                  </a:cubicBezTo>
                  <a:cubicBezTo>
                    <a:pt x="1082672" y="965389"/>
                    <a:pt x="1015890" y="1138858"/>
                    <a:pt x="1015582" y="1320988"/>
                  </a:cubicBezTo>
                  <a:cubicBezTo>
                    <a:pt x="1014977" y="1341992"/>
                    <a:pt x="1015753" y="1364023"/>
                    <a:pt x="1016530" y="1386054"/>
                  </a:cubicBezTo>
                  <a:cubicBezTo>
                    <a:pt x="962554" y="1403849"/>
                    <a:pt x="894128" y="1423773"/>
                    <a:pt x="816776" y="1449933"/>
                  </a:cubicBezTo>
                  <a:cubicBezTo>
                    <a:pt x="816776" y="1449933"/>
                    <a:pt x="816776" y="1449933"/>
                    <a:pt x="703654" y="1483824"/>
                  </a:cubicBezTo>
                  <a:cubicBezTo>
                    <a:pt x="558904" y="1528526"/>
                    <a:pt x="401438" y="1578793"/>
                    <a:pt x="214400" y="1637107"/>
                  </a:cubicBezTo>
                  <a:cubicBezTo>
                    <a:pt x="189643" y="1644446"/>
                    <a:pt x="168676" y="1652456"/>
                    <a:pt x="141511" y="1660149"/>
                  </a:cubicBezTo>
                  <a:cubicBezTo>
                    <a:pt x="109884" y="1670961"/>
                    <a:pt x="74467" y="1681100"/>
                    <a:pt x="39049" y="1691239"/>
                  </a:cubicBezTo>
                  <a:cubicBezTo>
                    <a:pt x="12398" y="1568445"/>
                    <a:pt x="-157" y="1441114"/>
                    <a:pt x="2" y="1308218"/>
                  </a:cubicBezTo>
                  <a:cubicBezTo>
                    <a:pt x="8322" y="803800"/>
                    <a:pt x="227787" y="329789"/>
                    <a:pt x="6123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29" name="Freeform: Shape 28">
              <a:extLst>
                <a:ext uri="{FF2B5EF4-FFF2-40B4-BE49-F238E27FC236}">
                  <a16:creationId xmlns:a16="http://schemas.microsoft.com/office/drawing/2014/main" id="{7B7604A8-084A-D564-48CA-27925366AFE7}"/>
                </a:ext>
              </a:extLst>
            </p:cNvPr>
            <p:cNvSpPr/>
            <p:nvPr/>
          </p:nvSpPr>
          <p:spPr>
            <a:xfrm>
              <a:off x="4011230" y="2211612"/>
              <a:ext cx="1695844" cy="2433459"/>
            </a:xfrm>
            <a:custGeom>
              <a:avLst/>
              <a:gdLst>
                <a:gd name="connsiteX0" fmla="*/ 609284 w 1188733"/>
                <a:gd name="connsiteY0" fmla="*/ 0 h 1705779"/>
                <a:gd name="connsiteX1" fmla="*/ 1188564 w 1188733"/>
                <a:gd name="connsiteY1" fmla="*/ 1323362 h 1705779"/>
                <a:gd name="connsiteX2" fmla="*/ 1140113 w 1188733"/>
                <a:gd name="connsiteY2" fmla="*/ 1705779 h 1705779"/>
                <a:gd name="connsiteX3" fmla="*/ 969140 w 1188733"/>
                <a:gd name="connsiteY3" fmla="*/ 1647329 h 1705779"/>
                <a:gd name="connsiteX4" fmla="*/ 368681 w 1188733"/>
                <a:gd name="connsiteY4" fmla="*/ 1445519 h 1705779"/>
                <a:gd name="connsiteX5" fmla="*/ 174619 w 1188733"/>
                <a:gd name="connsiteY5" fmla="*/ 1380632 h 1705779"/>
                <a:gd name="connsiteX6" fmla="*/ 177118 w 1188733"/>
                <a:gd name="connsiteY6" fmla="*/ 1313822 h 1705779"/>
                <a:gd name="connsiteX7" fmla="*/ 0 w 1188733"/>
                <a:gd name="connsiteY7" fmla="*/ 819489 h 1705779"/>
                <a:gd name="connsiteX8" fmla="*/ 81170 w 1188733"/>
                <a:gd name="connsiteY8" fmla="*/ 710316 h 1705779"/>
                <a:gd name="connsiteX9" fmla="*/ 123295 w 1188733"/>
                <a:gd name="connsiteY9" fmla="*/ 653656 h 1705779"/>
                <a:gd name="connsiteX10" fmla="*/ 479824 w 1188733"/>
                <a:gd name="connsiteY10" fmla="*/ 174124 h 1705779"/>
                <a:gd name="connsiteX11" fmla="*/ 501401 w 1188733"/>
                <a:gd name="connsiteY11" fmla="*/ 145103 h 1705779"/>
                <a:gd name="connsiteX12" fmla="*/ 594900 w 1188733"/>
                <a:gd name="connsiteY12" fmla="*/ 19347 h 1705779"/>
                <a:gd name="connsiteX13" fmla="*/ 609284 w 1188733"/>
                <a:gd name="connsiteY13" fmla="*/ 0 h 170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733" h="1705779">
                  <a:moveTo>
                    <a:pt x="609284" y="0"/>
                  </a:moveTo>
                  <a:cubicBezTo>
                    <a:pt x="984102" y="340904"/>
                    <a:pt x="1195578" y="817866"/>
                    <a:pt x="1188564" y="1323362"/>
                  </a:cubicBezTo>
                  <a:cubicBezTo>
                    <a:pt x="1187678" y="1451454"/>
                    <a:pt x="1171988" y="1579269"/>
                    <a:pt x="1140113" y="1705779"/>
                  </a:cubicBezTo>
                  <a:cubicBezTo>
                    <a:pt x="1140113" y="1705779"/>
                    <a:pt x="1140113" y="1705779"/>
                    <a:pt x="969140" y="1647329"/>
                  </a:cubicBezTo>
                  <a:cubicBezTo>
                    <a:pt x="969140" y="1647329"/>
                    <a:pt x="969140" y="1647329"/>
                    <a:pt x="368681" y="1445519"/>
                  </a:cubicBezTo>
                  <a:cubicBezTo>
                    <a:pt x="368681" y="1445519"/>
                    <a:pt x="368681" y="1445519"/>
                    <a:pt x="174619" y="1380632"/>
                  </a:cubicBezTo>
                  <a:cubicBezTo>
                    <a:pt x="176255" y="1358244"/>
                    <a:pt x="176510" y="1334829"/>
                    <a:pt x="177118" y="1313822"/>
                  </a:cubicBezTo>
                  <a:cubicBezTo>
                    <a:pt x="178480" y="1130293"/>
                    <a:pt x="115169" y="958762"/>
                    <a:pt x="0" y="819489"/>
                  </a:cubicBezTo>
                  <a:cubicBezTo>
                    <a:pt x="24659" y="786322"/>
                    <a:pt x="53428" y="747628"/>
                    <a:pt x="81170" y="710316"/>
                  </a:cubicBezTo>
                  <a:cubicBezTo>
                    <a:pt x="81170" y="710316"/>
                    <a:pt x="81170" y="710316"/>
                    <a:pt x="123295" y="653656"/>
                  </a:cubicBezTo>
                  <a:cubicBezTo>
                    <a:pt x="219877" y="523754"/>
                    <a:pt x="340090" y="362067"/>
                    <a:pt x="479824" y="174124"/>
                  </a:cubicBezTo>
                  <a:cubicBezTo>
                    <a:pt x="479824" y="174124"/>
                    <a:pt x="479824" y="174124"/>
                    <a:pt x="501401" y="145103"/>
                  </a:cubicBezTo>
                  <a:cubicBezTo>
                    <a:pt x="529142" y="107791"/>
                    <a:pt x="560993" y="64951"/>
                    <a:pt x="594900" y="19347"/>
                  </a:cubicBezTo>
                  <a:cubicBezTo>
                    <a:pt x="600037" y="12437"/>
                    <a:pt x="604147" y="6909"/>
                    <a:pt x="60928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30" name="Freeform: Shape 29">
              <a:extLst>
                <a:ext uri="{FF2B5EF4-FFF2-40B4-BE49-F238E27FC236}">
                  <a16:creationId xmlns:a16="http://schemas.microsoft.com/office/drawing/2014/main" id="{1E40B447-26E4-ED73-BBAA-FAADCCC73EB4}"/>
                </a:ext>
              </a:extLst>
            </p:cNvPr>
            <p:cNvSpPr/>
            <p:nvPr/>
          </p:nvSpPr>
          <p:spPr>
            <a:xfrm>
              <a:off x="885248" y="4609526"/>
              <a:ext cx="2058360" cy="1955727"/>
            </a:xfrm>
            <a:custGeom>
              <a:avLst/>
              <a:gdLst>
                <a:gd name="connsiteX0" fmla="*/ 974662 w 1442844"/>
                <a:gd name="connsiteY0" fmla="*/ 0 h 1370903"/>
                <a:gd name="connsiteX1" fmla="*/ 1442844 w 1442844"/>
                <a:gd name="connsiteY1" fmla="*/ 350236 h 1370903"/>
                <a:gd name="connsiteX2" fmla="*/ 1429708 w 1442844"/>
                <a:gd name="connsiteY2" fmla="*/ 1370903 h 1370903"/>
                <a:gd name="connsiteX3" fmla="*/ 0 w 1442844"/>
                <a:gd name="connsiteY3" fmla="*/ 307926 h 1370903"/>
                <a:gd name="connsiteX4" fmla="*/ 173960 w 1442844"/>
                <a:gd name="connsiteY4" fmla="*/ 252645 h 1370903"/>
                <a:gd name="connsiteX5" fmla="*/ 774920 w 1442844"/>
                <a:gd name="connsiteY5" fmla="*/ 64020 h 1370903"/>
                <a:gd name="connsiteX6" fmla="*/ 974662 w 1442844"/>
                <a:gd name="connsiteY6" fmla="*/ 0 h 13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44" h="1370903">
                  <a:moveTo>
                    <a:pt x="974662" y="0"/>
                  </a:moveTo>
                  <a:cubicBezTo>
                    <a:pt x="1076775" y="176816"/>
                    <a:pt x="1246518" y="303019"/>
                    <a:pt x="1442844" y="350236"/>
                  </a:cubicBezTo>
                  <a:cubicBezTo>
                    <a:pt x="1442844" y="350236"/>
                    <a:pt x="1442844" y="350236"/>
                    <a:pt x="1429708" y="1370903"/>
                  </a:cubicBezTo>
                  <a:cubicBezTo>
                    <a:pt x="796237" y="1303508"/>
                    <a:pt x="246986" y="895145"/>
                    <a:pt x="0" y="307926"/>
                  </a:cubicBezTo>
                  <a:cubicBezTo>
                    <a:pt x="0" y="307926"/>
                    <a:pt x="0" y="307926"/>
                    <a:pt x="173960" y="252645"/>
                  </a:cubicBezTo>
                  <a:cubicBezTo>
                    <a:pt x="173960" y="252645"/>
                    <a:pt x="173960" y="252645"/>
                    <a:pt x="774920" y="64020"/>
                  </a:cubicBezTo>
                  <a:cubicBezTo>
                    <a:pt x="774920" y="64020"/>
                    <a:pt x="774920" y="64020"/>
                    <a:pt x="9746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1" name="Freeform: Shape 30">
              <a:extLst>
                <a:ext uri="{FF2B5EF4-FFF2-40B4-BE49-F238E27FC236}">
                  <a16:creationId xmlns:a16="http://schemas.microsoft.com/office/drawing/2014/main" id="{58425CC5-9705-FDB0-5A91-7434C7E7889A}"/>
                </a:ext>
              </a:extLst>
            </p:cNvPr>
            <p:cNvSpPr/>
            <p:nvPr/>
          </p:nvSpPr>
          <p:spPr>
            <a:xfrm>
              <a:off x="3406991" y="4627646"/>
              <a:ext cx="2078361" cy="1943827"/>
            </a:xfrm>
            <a:custGeom>
              <a:avLst/>
              <a:gdLst>
                <a:gd name="connsiteX0" fmla="*/ 487975 w 1456864"/>
                <a:gd name="connsiteY0" fmla="*/ 0 h 1362562"/>
                <a:gd name="connsiteX1" fmla="*/ 685746 w 1456864"/>
                <a:gd name="connsiteY1" fmla="*/ 65494 h 1362562"/>
                <a:gd name="connsiteX2" fmla="*/ 1284934 w 1456864"/>
                <a:gd name="connsiteY2" fmla="*/ 268490 h 1362562"/>
                <a:gd name="connsiteX3" fmla="*/ 1393466 w 1456864"/>
                <a:gd name="connsiteY3" fmla="*/ 304117 h 1362562"/>
                <a:gd name="connsiteX4" fmla="*/ 1456864 w 1456864"/>
                <a:gd name="connsiteY4" fmla="*/ 325502 h 1362562"/>
                <a:gd name="connsiteX5" fmla="*/ 0 w 1456864"/>
                <a:gd name="connsiteY5" fmla="*/ 1362562 h 1362562"/>
                <a:gd name="connsiteX6" fmla="*/ 12895 w 1456864"/>
                <a:gd name="connsiteY6" fmla="*/ 342079 h 1362562"/>
                <a:gd name="connsiteX7" fmla="*/ 487975 w 1456864"/>
                <a:gd name="connsiteY7" fmla="*/ 0 h 136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6864" h="1362562">
                  <a:moveTo>
                    <a:pt x="487975" y="0"/>
                  </a:moveTo>
                  <a:cubicBezTo>
                    <a:pt x="547233" y="18306"/>
                    <a:pt x="608224" y="40046"/>
                    <a:pt x="685746" y="65494"/>
                  </a:cubicBezTo>
                  <a:cubicBezTo>
                    <a:pt x="832189" y="116432"/>
                    <a:pt x="1010667" y="176166"/>
                    <a:pt x="1284934" y="268490"/>
                  </a:cubicBezTo>
                  <a:cubicBezTo>
                    <a:pt x="1321111" y="280366"/>
                    <a:pt x="1356261" y="293624"/>
                    <a:pt x="1393466" y="304117"/>
                  </a:cubicBezTo>
                  <a:cubicBezTo>
                    <a:pt x="1412759" y="309877"/>
                    <a:pt x="1435839" y="316307"/>
                    <a:pt x="1456864" y="325502"/>
                  </a:cubicBezTo>
                  <a:cubicBezTo>
                    <a:pt x="1193264" y="910653"/>
                    <a:pt x="634065" y="1308219"/>
                    <a:pt x="0" y="1362562"/>
                  </a:cubicBezTo>
                  <a:cubicBezTo>
                    <a:pt x="0" y="1362562"/>
                    <a:pt x="0" y="1362562"/>
                    <a:pt x="12895" y="342079"/>
                  </a:cubicBezTo>
                  <a:cubicBezTo>
                    <a:pt x="212001" y="299121"/>
                    <a:pt x="383290" y="175393"/>
                    <a:pt x="4879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52" name="Oval 627">
              <a:extLst>
                <a:ext uri="{FF2B5EF4-FFF2-40B4-BE49-F238E27FC236}">
                  <a16:creationId xmlns:a16="http://schemas.microsoft.com/office/drawing/2014/main" id="{09D65286-7457-CF80-A4D5-515D169026C1}"/>
                </a:ext>
              </a:extLst>
            </p:cNvPr>
            <p:cNvSpPr>
              <a:spLocks noChangeArrowheads="1"/>
            </p:cNvSpPr>
            <p:nvPr/>
          </p:nvSpPr>
          <p:spPr bwMode="auto">
            <a:xfrm>
              <a:off x="2231819" y="3100532"/>
              <a:ext cx="1928779" cy="1945394"/>
            </a:xfrm>
            <a:prstGeom prst="ellipse">
              <a:avLst/>
            </a:prstGeom>
            <a:solidFill>
              <a:schemeClr val="bg2"/>
            </a:solidFill>
            <a:ln>
              <a:noFill/>
            </a:ln>
          </p:spPr>
          <p:txBody>
            <a:bodyPr vert="horz" wrap="square" lIns="0" tIns="0" rIns="0" bIns="0" numCol="1" anchor="ctr" anchorCtr="0" compatLnSpc="1">
              <a:prstTxWarp prst="textNoShape">
                <a:avLst/>
              </a:prstTxWarp>
            </a:bodyPr>
            <a:lstStyle/>
            <a:p>
              <a:pPr algn="ctr"/>
              <a:endParaRPr lang="en-US" sz="1000" b="1">
                <a:solidFill>
                  <a:schemeClr val="tx1">
                    <a:lumMod val="75000"/>
                    <a:lumOff val="25000"/>
                  </a:schemeClr>
                </a:solidFill>
              </a:endParaRPr>
            </a:p>
          </p:txBody>
        </p:sp>
        <p:sp>
          <p:nvSpPr>
            <p:cNvPr id="68" name="Rectangle 67">
              <a:extLst>
                <a:ext uri="{FF2B5EF4-FFF2-40B4-BE49-F238E27FC236}">
                  <a16:creationId xmlns:a16="http://schemas.microsoft.com/office/drawing/2014/main" id="{9966C43C-452C-1501-0884-47DD27800AA1}"/>
                </a:ext>
              </a:extLst>
            </p:cNvPr>
            <p:cNvSpPr/>
            <p:nvPr/>
          </p:nvSpPr>
          <p:spPr>
            <a:xfrm>
              <a:off x="2460552" y="3618973"/>
              <a:ext cx="1471312" cy="908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200" b="1">
                  <a:solidFill>
                    <a:schemeClr val="bg1"/>
                  </a:solidFill>
                </a:rPr>
                <a:t>~2,000 Companies Qualified for Ranking</a:t>
              </a:r>
            </a:p>
          </p:txBody>
        </p:sp>
        <p:sp>
          <p:nvSpPr>
            <p:cNvPr id="74" name="Rectangle 73">
              <a:extLst>
                <a:ext uri="{FF2B5EF4-FFF2-40B4-BE49-F238E27FC236}">
                  <a16:creationId xmlns:a16="http://schemas.microsoft.com/office/drawing/2014/main" id="{D5DE39FD-037C-CB17-1D8D-9C4BDCA866C0}"/>
                </a:ext>
              </a:extLst>
            </p:cNvPr>
            <p:cNvSpPr/>
            <p:nvPr/>
          </p:nvSpPr>
          <p:spPr>
            <a:xfrm>
              <a:off x="735997" y="3034870"/>
              <a:ext cx="1495756" cy="112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200" b="1">
                  <a:solidFill>
                    <a:schemeClr val="bg2"/>
                  </a:solidFill>
                </a:rPr>
                <a:t>Headquartered in US</a:t>
              </a:r>
            </a:p>
          </p:txBody>
        </p:sp>
        <p:sp>
          <p:nvSpPr>
            <p:cNvPr id="75" name="Rectangle 74">
              <a:extLst>
                <a:ext uri="{FF2B5EF4-FFF2-40B4-BE49-F238E27FC236}">
                  <a16:creationId xmlns:a16="http://schemas.microsoft.com/office/drawing/2014/main" id="{349FFD18-79DF-4841-187A-E17982C98FC1}"/>
                </a:ext>
              </a:extLst>
            </p:cNvPr>
            <p:cNvSpPr/>
            <p:nvPr/>
          </p:nvSpPr>
          <p:spPr>
            <a:xfrm>
              <a:off x="4223178" y="2921282"/>
              <a:ext cx="1495756" cy="112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200" b="1">
                  <a:solidFill>
                    <a:schemeClr val="bg2"/>
                  </a:solidFill>
                </a:rPr>
                <a:t>Founded </a:t>
              </a:r>
              <a:br>
                <a:rPr lang="en-IN" sz="1200" b="1">
                  <a:solidFill>
                    <a:schemeClr val="bg2"/>
                  </a:solidFill>
                </a:rPr>
              </a:br>
              <a:r>
                <a:rPr lang="en-IN" sz="1200" b="1">
                  <a:solidFill>
                    <a:schemeClr val="bg2"/>
                  </a:solidFill>
                </a:rPr>
                <a:t>post 2019</a:t>
              </a:r>
            </a:p>
          </p:txBody>
        </p:sp>
        <p:sp>
          <p:nvSpPr>
            <p:cNvPr id="76" name="Rectangle 75">
              <a:extLst>
                <a:ext uri="{FF2B5EF4-FFF2-40B4-BE49-F238E27FC236}">
                  <a16:creationId xmlns:a16="http://schemas.microsoft.com/office/drawing/2014/main" id="{4136A285-3F09-0FB6-F488-E4558A91149B}"/>
                </a:ext>
              </a:extLst>
            </p:cNvPr>
            <p:cNvSpPr/>
            <p:nvPr/>
          </p:nvSpPr>
          <p:spPr>
            <a:xfrm>
              <a:off x="3529617" y="5069343"/>
              <a:ext cx="1495756" cy="112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200" b="1">
                  <a:solidFill>
                    <a:schemeClr val="bg2"/>
                  </a:solidFill>
                </a:rPr>
                <a:t>Min. Funding or Revenue: </a:t>
              </a:r>
            </a:p>
            <a:p>
              <a:pPr algn="ctr"/>
              <a:r>
                <a:rPr lang="en-IN" sz="1200" b="1">
                  <a:solidFill>
                    <a:schemeClr val="bg2"/>
                  </a:solidFill>
                </a:rPr>
                <a:t>&gt;$10 Million</a:t>
              </a:r>
            </a:p>
          </p:txBody>
        </p:sp>
        <p:sp>
          <p:nvSpPr>
            <p:cNvPr id="77" name="Rectangle 76">
              <a:extLst>
                <a:ext uri="{FF2B5EF4-FFF2-40B4-BE49-F238E27FC236}">
                  <a16:creationId xmlns:a16="http://schemas.microsoft.com/office/drawing/2014/main" id="{237ECCEA-9F57-2E93-1617-61E606C20FA4}"/>
                </a:ext>
              </a:extLst>
            </p:cNvPr>
            <p:cNvSpPr/>
            <p:nvPr/>
          </p:nvSpPr>
          <p:spPr>
            <a:xfrm>
              <a:off x="1273904" y="4954723"/>
              <a:ext cx="1495756" cy="112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200" b="1">
                  <a:solidFill>
                    <a:schemeClr val="bg2"/>
                  </a:solidFill>
                </a:rPr>
                <a:t>Employs at least 50 individuals</a:t>
              </a:r>
            </a:p>
          </p:txBody>
        </p:sp>
        <p:sp>
          <p:nvSpPr>
            <p:cNvPr id="78" name="Rectangle 77">
              <a:extLst>
                <a:ext uri="{FF2B5EF4-FFF2-40B4-BE49-F238E27FC236}">
                  <a16:creationId xmlns:a16="http://schemas.microsoft.com/office/drawing/2014/main" id="{1C54C943-42A2-18AF-E433-DB83B2773E5E}"/>
                </a:ext>
              </a:extLst>
            </p:cNvPr>
            <p:cNvSpPr/>
            <p:nvPr/>
          </p:nvSpPr>
          <p:spPr>
            <a:xfrm>
              <a:off x="2477247" y="1731105"/>
              <a:ext cx="1495756" cy="112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200" b="1">
                  <a:solidFill>
                    <a:schemeClr val="bg2"/>
                  </a:solidFill>
                </a:rPr>
                <a:t>Independent and Private </a:t>
              </a:r>
              <a:endParaRPr lang="en-US">
                <a:solidFill>
                  <a:schemeClr val="bg2"/>
                </a:solidFill>
              </a:endParaRPr>
            </a:p>
            <a:p>
              <a:pPr algn="ctr"/>
              <a:r>
                <a:rPr lang="en-IN" sz="1200" b="1">
                  <a:solidFill>
                    <a:schemeClr val="bg2"/>
                  </a:solidFill>
                </a:rPr>
                <a:t>companies</a:t>
              </a:r>
              <a:endParaRPr lang="en-IN">
                <a:solidFill>
                  <a:schemeClr val="bg2"/>
                </a:solidFill>
              </a:endParaRPr>
            </a:p>
          </p:txBody>
        </p:sp>
      </p:grpSp>
      <p:sp>
        <p:nvSpPr>
          <p:cNvPr id="7" name="Subtitle 2">
            <a:extLst>
              <a:ext uri="{FF2B5EF4-FFF2-40B4-BE49-F238E27FC236}">
                <a16:creationId xmlns:a16="http://schemas.microsoft.com/office/drawing/2014/main" id="{0FA2040D-7BEF-4321-CA6B-4503BD21667A}"/>
              </a:ext>
            </a:extLst>
          </p:cNvPr>
          <p:cNvSpPr txBox="1">
            <a:spLocks/>
          </p:cNvSpPr>
          <p:nvPr/>
        </p:nvSpPr>
        <p:spPr>
          <a:xfrm>
            <a:off x="6398269" y="583580"/>
            <a:ext cx="5240792" cy="386668"/>
          </a:xfrm>
          <a:prstGeom prst="rect">
            <a:avLst/>
          </a:prstGeom>
        </p:spPr>
        <p:txBody>
          <a:bodyPr vert="horz" wrap="square" lIns="0" tIns="0" rIns="0" bIns="0" rtlCol="0" anchor="ctr">
            <a:noAutofit/>
          </a:bodyPr>
          <a:lstStyle>
            <a:lvl1pPr marL="0" indent="0" algn="l" defTabSz="914400" rtl="0" eaLnBrk="1" latinLnBrk="0" hangingPunct="1">
              <a:spcBef>
                <a:spcPct val="20000"/>
              </a:spcBef>
              <a:buFontTx/>
              <a:buNone/>
              <a:defRPr sz="1800" b="0" kern="1200">
                <a:solidFill>
                  <a:schemeClr val="tx1"/>
                </a:solidFill>
                <a:latin typeface="+mn-lt"/>
                <a:ea typeface="+mn-ea"/>
                <a:cs typeface="Arial" panose="020B0604020202020204" pitchFamily="34" charset="0"/>
                <a:sym typeface="Arial" panose="020B0604020202020204" pitchFamily="34" charset="0"/>
              </a:defRPr>
            </a:lvl1pPr>
            <a:lvl2pPr marL="457200" indent="0" algn="ctr" defTabSz="914400"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tabLst>
                <a:tab pos="1431925" algn="l"/>
              </a:tabLst>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buClrTx/>
            </a:pPr>
            <a:r>
              <a:rPr lang="en-IN">
                <a:cs typeface="Arial"/>
              </a:rPr>
              <a:t>Ranking criteria</a:t>
            </a:r>
          </a:p>
        </p:txBody>
      </p:sp>
      <p:sp>
        <p:nvSpPr>
          <p:cNvPr id="8" name="Rectangle 7">
            <a:extLst>
              <a:ext uri="{FF2B5EF4-FFF2-40B4-BE49-F238E27FC236}">
                <a16:creationId xmlns:a16="http://schemas.microsoft.com/office/drawing/2014/main" id="{DC57ECF9-5442-F630-8485-A726536AEEEE}"/>
              </a:ext>
            </a:extLst>
          </p:cNvPr>
          <p:cNvSpPr/>
          <p:nvPr/>
        </p:nvSpPr>
        <p:spPr>
          <a:xfrm>
            <a:off x="6398269" y="1147242"/>
            <a:ext cx="2557874" cy="2281759"/>
          </a:xfrm>
          <a:prstGeom prst="rect">
            <a:avLst/>
          </a:prstGeom>
          <a:solidFill>
            <a:srgbClr val="BFA58B"/>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algn="ctr">
              <a:lnSpc>
                <a:spcPct val="150000"/>
              </a:lnSpc>
            </a:pPr>
            <a:r>
              <a:rPr lang="en-IN" b="1">
                <a:solidFill>
                  <a:schemeClr val="bg1"/>
                </a:solidFill>
              </a:rPr>
              <a:t>Employee Satisfaction</a:t>
            </a:r>
          </a:p>
        </p:txBody>
      </p:sp>
      <p:sp>
        <p:nvSpPr>
          <p:cNvPr id="5" name="Rectangle: Rounded Corners 4">
            <a:extLst>
              <a:ext uri="{FF2B5EF4-FFF2-40B4-BE49-F238E27FC236}">
                <a16:creationId xmlns:a16="http://schemas.microsoft.com/office/drawing/2014/main" id="{16A5E54A-A15A-215C-05AB-88D66C6EC7B5}"/>
              </a:ext>
            </a:extLst>
          </p:cNvPr>
          <p:cNvSpPr/>
          <p:nvPr/>
        </p:nvSpPr>
        <p:spPr>
          <a:xfrm>
            <a:off x="6547518" y="1571945"/>
            <a:ext cx="2246783" cy="17006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A07A37"/>
              </a:buClr>
              <a:buFont typeface="Arial" panose="020B0604020202020204" pitchFamily="34" charset="0"/>
              <a:buChar char="•"/>
            </a:pPr>
            <a:r>
              <a:rPr lang="en-IN" sz="1200" b="1">
                <a:solidFill>
                  <a:schemeClr val="bg2"/>
                </a:solidFill>
              </a:rPr>
              <a:t>Average Employee Satisfaction Ratings</a:t>
            </a:r>
          </a:p>
          <a:p>
            <a:pPr marL="171450" indent="-171450">
              <a:buClr>
                <a:srgbClr val="A07A37"/>
              </a:buClr>
              <a:buFont typeface="Arial" panose="020B0604020202020204" pitchFamily="34" charset="0"/>
              <a:buChar char="•"/>
            </a:pPr>
            <a:endParaRPr lang="en-IN" sz="1200">
              <a:solidFill>
                <a:schemeClr val="tx1"/>
              </a:solidFill>
            </a:endParaRPr>
          </a:p>
          <a:p>
            <a:pPr marL="171450" indent="-171450">
              <a:buClr>
                <a:srgbClr val="A07A37"/>
              </a:buClr>
              <a:buFont typeface="Arial" panose="020B0604020202020204" pitchFamily="34" charset="0"/>
              <a:buChar char="•"/>
            </a:pPr>
            <a:r>
              <a:rPr lang="en-IN" sz="1200" b="1">
                <a:solidFill>
                  <a:schemeClr val="bg2"/>
                </a:solidFill>
              </a:rPr>
              <a:t>Average Recommendation Scores as an Employer</a:t>
            </a:r>
            <a:endParaRPr lang="en-IN" sz="1200"/>
          </a:p>
        </p:txBody>
      </p:sp>
      <p:sp>
        <p:nvSpPr>
          <p:cNvPr id="6" name="Rectangle 5">
            <a:extLst>
              <a:ext uri="{FF2B5EF4-FFF2-40B4-BE49-F238E27FC236}">
                <a16:creationId xmlns:a16="http://schemas.microsoft.com/office/drawing/2014/main" id="{3B49C396-658B-B445-FC98-262BD090CDB0}"/>
              </a:ext>
            </a:extLst>
          </p:cNvPr>
          <p:cNvSpPr/>
          <p:nvPr/>
        </p:nvSpPr>
        <p:spPr>
          <a:xfrm>
            <a:off x="9185579" y="1147241"/>
            <a:ext cx="2557874" cy="2281759"/>
          </a:xfrm>
          <a:prstGeom prst="rect">
            <a:avLst/>
          </a:prstGeom>
          <a:solidFill>
            <a:srgbClr val="BFA58B"/>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algn="ctr">
              <a:lnSpc>
                <a:spcPct val="150000"/>
              </a:lnSpc>
            </a:pPr>
            <a:r>
              <a:rPr lang="en-IN" b="1">
                <a:solidFill>
                  <a:schemeClr val="bg1"/>
                </a:solidFill>
              </a:rPr>
              <a:t>Operational Growth</a:t>
            </a:r>
          </a:p>
        </p:txBody>
      </p:sp>
      <p:sp>
        <p:nvSpPr>
          <p:cNvPr id="9" name="Rectangle: Rounded Corners 8">
            <a:extLst>
              <a:ext uri="{FF2B5EF4-FFF2-40B4-BE49-F238E27FC236}">
                <a16:creationId xmlns:a16="http://schemas.microsoft.com/office/drawing/2014/main" id="{2F055520-8066-6B9B-623D-DCAE44225348}"/>
              </a:ext>
            </a:extLst>
          </p:cNvPr>
          <p:cNvSpPr/>
          <p:nvPr/>
        </p:nvSpPr>
        <p:spPr>
          <a:xfrm>
            <a:off x="9298771" y="1571944"/>
            <a:ext cx="2302373" cy="17006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A07A37"/>
              </a:buClr>
              <a:buFont typeface="Arial" panose="020B0604020202020204" pitchFamily="34" charset="0"/>
              <a:buChar char="•"/>
            </a:pPr>
            <a:r>
              <a:rPr lang="en-IN" sz="1200" b="1">
                <a:solidFill>
                  <a:schemeClr val="bg2"/>
                </a:solidFill>
              </a:rPr>
              <a:t>Long-term Headcount Growth</a:t>
            </a:r>
          </a:p>
          <a:p>
            <a:pPr marL="171450" indent="-171450">
              <a:buClr>
                <a:srgbClr val="A07A37"/>
              </a:buClr>
              <a:buFont typeface="Arial" panose="020B0604020202020204" pitchFamily="34" charset="0"/>
              <a:buChar char="•"/>
            </a:pPr>
            <a:r>
              <a:rPr lang="en-US" sz="1200" b="1">
                <a:solidFill>
                  <a:schemeClr val="bg2"/>
                </a:solidFill>
              </a:rPr>
              <a:t>Average Headcount Added Per Year</a:t>
            </a:r>
            <a:endParaRPr lang="en-IN" sz="1200" b="1">
              <a:solidFill>
                <a:schemeClr val="bg2"/>
              </a:solidFill>
            </a:endParaRPr>
          </a:p>
          <a:p>
            <a:pPr marL="171450" indent="-171450">
              <a:buClr>
                <a:srgbClr val="A07A37"/>
              </a:buClr>
              <a:buFont typeface="Arial" panose="020B0604020202020204" pitchFamily="34" charset="0"/>
              <a:buChar char="•"/>
            </a:pPr>
            <a:r>
              <a:rPr lang="en-IN" sz="1200" b="1">
                <a:solidFill>
                  <a:schemeClr val="bg2"/>
                </a:solidFill>
              </a:rPr>
              <a:t>Short-term Growth</a:t>
            </a:r>
          </a:p>
          <a:p>
            <a:pPr marL="171450" indent="-171450">
              <a:buClr>
                <a:srgbClr val="A07A37"/>
              </a:buClr>
              <a:buFont typeface="Arial" panose="020B0604020202020204" pitchFamily="34" charset="0"/>
              <a:buChar char="•"/>
            </a:pPr>
            <a:r>
              <a:rPr lang="en-US" sz="1200" b="1">
                <a:solidFill>
                  <a:schemeClr val="bg2"/>
                </a:solidFill>
              </a:rPr>
              <a:t>Number of Job Openings as a Percentage of Total Current Headcount</a:t>
            </a:r>
            <a:endParaRPr lang="en-IN" sz="1200" b="1">
              <a:solidFill>
                <a:schemeClr val="bg2"/>
              </a:solidFill>
            </a:endParaRPr>
          </a:p>
        </p:txBody>
      </p:sp>
      <p:sp>
        <p:nvSpPr>
          <p:cNvPr id="10" name="Rectangle 9">
            <a:extLst>
              <a:ext uri="{FF2B5EF4-FFF2-40B4-BE49-F238E27FC236}">
                <a16:creationId xmlns:a16="http://schemas.microsoft.com/office/drawing/2014/main" id="{3D0298B8-6887-1075-56E7-AD3AB94314BF}"/>
              </a:ext>
            </a:extLst>
          </p:cNvPr>
          <p:cNvSpPr/>
          <p:nvPr/>
        </p:nvSpPr>
        <p:spPr>
          <a:xfrm>
            <a:off x="6398269" y="3738252"/>
            <a:ext cx="2557874" cy="2281759"/>
          </a:xfrm>
          <a:prstGeom prst="rect">
            <a:avLst/>
          </a:prstGeom>
          <a:solidFill>
            <a:srgbClr val="BFA58B"/>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algn="ctr">
              <a:lnSpc>
                <a:spcPct val="150000"/>
              </a:lnSpc>
            </a:pPr>
            <a:r>
              <a:rPr lang="en-IN" b="1">
                <a:solidFill>
                  <a:schemeClr val="bg1"/>
                </a:solidFill>
              </a:rPr>
              <a:t>Financial Strength</a:t>
            </a:r>
          </a:p>
        </p:txBody>
      </p:sp>
      <p:sp>
        <p:nvSpPr>
          <p:cNvPr id="11" name="Rectangle: Rounded Corners 10">
            <a:extLst>
              <a:ext uri="{FF2B5EF4-FFF2-40B4-BE49-F238E27FC236}">
                <a16:creationId xmlns:a16="http://schemas.microsoft.com/office/drawing/2014/main" id="{1AE644C7-C78D-07BF-1A8E-FA4D558426ED}"/>
              </a:ext>
            </a:extLst>
          </p:cNvPr>
          <p:cNvSpPr/>
          <p:nvPr/>
        </p:nvSpPr>
        <p:spPr>
          <a:xfrm>
            <a:off x="6547518" y="4162955"/>
            <a:ext cx="2246783" cy="17006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A07A37"/>
              </a:buClr>
              <a:buFont typeface="Arial" panose="020B0604020202020204" pitchFamily="34" charset="0"/>
              <a:buChar char="•"/>
            </a:pPr>
            <a:r>
              <a:rPr lang="en-IN" sz="1200" b="1">
                <a:solidFill>
                  <a:schemeClr val="bg2"/>
                </a:solidFill>
              </a:rPr>
              <a:t>Total Funding Raised</a:t>
            </a:r>
          </a:p>
          <a:p>
            <a:pPr marL="171450" indent="-171450">
              <a:buClr>
                <a:srgbClr val="A07A37"/>
              </a:buClr>
              <a:buFont typeface="Arial" panose="020B0604020202020204" pitchFamily="34" charset="0"/>
              <a:buChar char="•"/>
            </a:pPr>
            <a:r>
              <a:rPr lang="en-IN" sz="1200" b="1">
                <a:solidFill>
                  <a:schemeClr val="bg2"/>
                </a:solidFill>
              </a:rPr>
              <a:t>Number of Funding Rounds</a:t>
            </a:r>
          </a:p>
          <a:p>
            <a:pPr marL="171450" indent="-171450">
              <a:buClr>
                <a:srgbClr val="A07A37"/>
              </a:buClr>
              <a:buFont typeface="Arial" panose="020B0604020202020204" pitchFamily="34" charset="0"/>
              <a:buChar char="•"/>
            </a:pPr>
            <a:r>
              <a:rPr lang="en-IN" sz="1200" b="1">
                <a:solidFill>
                  <a:schemeClr val="bg2"/>
                </a:solidFill>
              </a:rPr>
              <a:t>Average Funding Rounds per year</a:t>
            </a:r>
          </a:p>
          <a:p>
            <a:pPr marL="171450" indent="-171450">
              <a:buClr>
                <a:srgbClr val="A07A37"/>
              </a:buClr>
              <a:buFont typeface="Arial" panose="020B0604020202020204" pitchFamily="34" charset="0"/>
              <a:buChar char="•"/>
            </a:pPr>
            <a:r>
              <a:rPr lang="en-IN" sz="1200" b="1">
                <a:solidFill>
                  <a:schemeClr val="bg2"/>
                </a:solidFill>
              </a:rPr>
              <a:t>Revenue Range</a:t>
            </a:r>
            <a:endParaRPr lang="en-IN" sz="1200"/>
          </a:p>
        </p:txBody>
      </p:sp>
      <p:sp>
        <p:nvSpPr>
          <p:cNvPr id="12" name="Rectangle 11">
            <a:extLst>
              <a:ext uri="{FF2B5EF4-FFF2-40B4-BE49-F238E27FC236}">
                <a16:creationId xmlns:a16="http://schemas.microsoft.com/office/drawing/2014/main" id="{942E983B-2455-4143-6121-C352494AA8FA}"/>
              </a:ext>
            </a:extLst>
          </p:cNvPr>
          <p:cNvSpPr/>
          <p:nvPr/>
        </p:nvSpPr>
        <p:spPr>
          <a:xfrm>
            <a:off x="9185579" y="3738251"/>
            <a:ext cx="2557874" cy="2281759"/>
          </a:xfrm>
          <a:prstGeom prst="rect">
            <a:avLst/>
          </a:prstGeom>
          <a:solidFill>
            <a:srgbClr val="BFA58B"/>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algn="ctr">
              <a:lnSpc>
                <a:spcPct val="150000"/>
              </a:lnSpc>
            </a:pPr>
            <a:r>
              <a:rPr lang="en-IN" b="1">
                <a:solidFill>
                  <a:schemeClr val="bg1"/>
                </a:solidFill>
              </a:rPr>
              <a:t>Client Engagement Growth </a:t>
            </a:r>
          </a:p>
        </p:txBody>
      </p:sp>
      <p:sp>
        <p:nvSpPr>
          <p:cNvPr id="13" name="Rectangle: Rounded Corners 12">
            <a:extLst>
              <a:ext uri="{FF2B5EF4-FFF2-40B4-BE49-F238E27FC236}">
                <a16:creationId xmlns:a16="http://schemas.microsoft.com/office/drawing/2014/main" id="{6E9A940C-B7A1-13D4-A713-8EEE6CD81168}"/>
              </a:ext>
            </a:extLst>
          </p:cNvPr>
          <p:cNvSpPr/>
          <p:nvPr/>
        </p:nvSpPr>
        <p:spPr>
          <a:xfrm>
            <a:off x="9298771" y="4162955"/>
            <a:ext cx="2302373" cy="17006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A07A37"/>
              </a:buClr>
              <a:buFont typeface="Arial" panose="020B0604020202020204" pitchFamily="34" charset="0"/>
              <a:buChar char="•"/>
            </a:pPr>
            <a:r>
              <a:rPr lang="en-IN" sz="1200" b="1">
                <a:solidFill>
                  <a:schemeClr val="bg2"/>
                </a:solidFill>
              </a:rPr>
              <a:t>Monthly Traffic Web Growth</a:t>
            </a:r>
          </a:p>
          <a:p>
            <a:pPr marL="171450" indent="-171450">
              <a:buClr>
                <a:srgbClr val="A07A37"/>
              </a:buClr>
              <a:buFont typeface="Arial" panose="020B0604020202020204" pitchFamily="34" charset="0"/>
              <a:buChar char="•"/>
            </a:pPr>
            <a:r>
              <a:rPr lang="en-IN" sz="1200" b="1">
                <a:solidFill>
                  <a:schemeClr val="bg2"/>
                </a:solidFill>
              </a:rPr>
              <a:t>Average Webpage Visit Duration</a:t>
            </a:r>
          </a:p>
          <a:p>
            <a:pPr marL="171450" indent="-171450">
              <a:buClr>
                <a:srgbClr val="A07A37"/>
              </a:buClr>
              <a:buFont typeface="Arial" panose="020B0604020202020204" pitchFamily="34" charset="0"/>
              <a:buChar char="•"/>
            </a:pPr>
            <a:r>
              <a:rPr lang="en-US" sz="1200" b="1">
                <a:solidFill>
                  <a:schemeClr val="bg2"/>
                </a:solidFill>
              </a:rPr>
              <a:t>Page Views Per Visits and Bounce Rates</a:t>
            </a:r>
            <a:endParaRPr lang="en-IN" sz="1200" b="1">
              <a:solidFill>
                <a:schemeClr val="bg2"/>
              </a:solidFill>
            </a:endParaRPr>
          </a:p>
        </p:txBody>
      </p:sp>
    </p:spTree>
    <p:extLst>
      <p:ext uri="{BB962C8B-B14F-4D97-AF65-F5344CB8AC3E}">
        <p14:creationId xmlns:p14="http://schemas.microsoft.com/office/powerpoint/2010/main" val="94054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291F-A583-2E2A-B0A6-5EE6FA17EFA1}"/>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984FFB6-93DC-91F7-5459-BA9307473799}"/>
              </a:ext>
            </a:extLst>
          </p:cNvPr>
          <p:cNvGraphicFramePr>
            <a:graphicFrameLocks noChangeAspect="1"/>
          </p:cNvGraphicFramePr>
          <p:nvPr>
            <p:custDataLst>
              <p:tags r:id="rId1"/>
            </p:custDataLst>
            <p:extLst>
              <p:ext uri="{D42A27DB-BD31-4B8C-83A1-F6EECF244321}">
                <p14:modId xmlns:p14="http://schemas.microsoft.com/office/powerpoint/2010/main" val="4229839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11" name="think-cell data - do not delete" hidden="1">
                        <a:extLst>
                          <a:ext uri="{FF2B5EF4-FFF2-40B4-BE49-F238E27FC236}">
                            <a16:creationId xmlns:a16="http://schemas.microsoft.com/office/drawing/2014/main" id="{F984FFB6-93DC-91F7-5459-BA93074737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8652F4A-8871-680A-69A9-5883775F23C5}"/>
              </a:ext>
            </a:extLst>
          </p:cNvPr>
          <p:cNvSpPr>
            <a:spLocks noGrp="1"/>
          </p:cNvSpPr>
          <p:nvPr>
            <p:ph type="title"/>
          </p:nvPr>
        </p:nvSpPr>
        <p:spPr>
          <a:xfrm>
            <a:off x="609600" y="176459"/>
            <a:ext cx="10972800" cy="353943"/>
          </a:xfrm>
        </p:spPr>
        <p:txBody>
          <a:bodyPr vert="horz"/>
          <a:lstStyle/>
          <a:p>
            <a:r>
              <a:rPr lang="en-US" dirty="0"/>
              <a:t>Scoring model: America's Greatest Startup Workplaces 2025</a:t>
            </a:r>
            <a:endParaRPr lang="en-IN" dirty="0"/>
          </a:p>
        </p:txBody>
      </p:sp>
      <p:sp>
        <p:nvSpPr>
          <p:cNvPr id="70" name="Rectangle 69">
            <a:extLst>
              <a:ext uri="{FF2B5EF4-FFF2-40B4-BE49-F238E27FC236}">
                <a16:creationId xmlns:a16="http://schemas.microsoft.com/office/drawing/2014/main" id="{29216872-B8F0-7380-4658-CB5D3FE832EE}"/>
              </a:ext>
            </a:extLst>
          </p:cNvPr>
          <p:cNvSpPr/>
          <p:nvPr/>
        </p:nvSpPr>
        <p:spPr>
          <a:xfrm>
            <a:off x="537391" y="1344780"/>
            <a:ext cx="1607877" cy="276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en-US" sz="900" dirty="0">
                <a:solidFill>
                  <a:schemeClr val="tx1"/>
                </a:solidFill>
              </a:rPr>
              <a:t>Our research included an in-depth analysis of more than 20 KPIs gathered from third-party platforms and publicly available databases, focusing on 2,000 startups with at least 50 employees. These 2,000 startups were selected from an initial pool of ~20,000 companies.</a:t>
            </a:r>
          </a:p>
          <a:p>
            <a:endParaRPr lang="en-US" sz="900" dirty="0">
              <a:solidFill>
                <a:schemeClr val="tx1"/>
              </a:solidFill>
            </a:endParaRPr>
          </a:p>
          <a:p>
            <a:r>
              <a:rPr lang="en-US" sz="900" dirty="0">
                <a:solidFill>
                  <a:schemeClr val="tx1"/>
                </a:solidFill>
              </a:rPr>
              <a:t>These included factors such as a minimum employee count, a certain threshold of funds raised, and the founding year, ensuring that only </a:t>
            </a:r>
            <a:r>
              <a:rPr lang="en-US" sz="900" b="1" dirty="0">
                <a:solidFill>
                  <a:schemeClr val="bg2"/>
                </a:solidFill>
              </a:rPr>
              <a:t>startups with the potential for sustainable growth and impact </a:t>
            </a:r>
            <a:r>
              <a:rPr lang="en-US" sz="900" dirty="0">
                <a:solidFill>
                  <a:schemeClr val="tx1"/>
                </a:solidFill>
              </a:rPr>
              <a:t>were considered for the final selection</a:t>
            </a:r>
            <a:endParaRPr lang="en-IN" sz="900" dirty="0">
              <a:solidFill>
                <a:schemeClr val="tx1"/>
              </a:solidFill>
            </a:endParaRPr>
          </a:p>
        </p:txBody>
      </p:sp>
      <p:sp>
        <p:nvSpPr>
          <p:cNvPr id="71" name="Rectangle 70">
            <a:extLst>
              <a:ext uri="{FF2B5EF4-FFF2-40B4-BE49-F238E27FC236}">
                <a16:creationId xmlns:a16="http://schemas.microsoft.com/office/drawing/2014/main" id="{0C67F00F-3F04-9595-E708-F42DE530585B}"/>
              </a:ext>
            </a:extLst>
          </p:cNvPr>
          <p:cNvSpPr/>
          <p:nvPr/>
        </p:nvSpPr>
        <p:spPr>
          <a:xfrm>
            <a:off x="6251406" y="1344780"/>
            <a:ext cx="1631283" cy="2215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IN" sz="900" dirty="0">
                <a:solidFill>
                  <a:schemeClr val="tx1"/>
                </a:solidFill>
              </a:rPr>
              <a:t>Indicates a startup’s funding success and </a:t>
            </a:r>
            <a:r>
              <a:rPr lang="en-IN" sz="900" b="1" dirty="0">
                <a:solidFill>
                  <a:schemeClr val="bg2"/>
                </a:solidFill>
              </a:rPr>
              <a:t>revenue potential</a:t>
            </a:r>
            <a:r>
              <a:rPr lang="en-IN" sz="900" dirty="0">
                <a:solidFill>
                  <a:schemeClr val="tx1"/>
                </a:solidFill>
              </a:rPr>
              <a:t>, revealing </a:t>
            </a:r>
            <a:r>
              <a:rPr lang="en-IN" sz="900" b="1" dirty="0">
                <a:solidFill>
                  <a:schemeClr val="bg2"/>
                </a:solidFill>
              </a:rPr>
              <a:t>stability</a:t>
            </a:r>
            <a:r>
              <a:rPr lang="en-IN" sz="900" dirty="0">
                <a:solidFill>
                  <a:schemeClr val="tx1"/>
                </a:solidFill>
              </a:rPr>
              <a:t>, </a:t>
            </a:r>
            <a:r>
              <a:rPr lang="en-IN" sz="900" b="1" dirty="0">
                <a:solidFill>
                  <a:schemeClr val="bg2"/>
                </a:solidFill>
              </a:rPr>
              <a:t>growth prospects</a:t>
            </a:r>
            <a:r>
              <a:rPr lang="en-IN" sz="900" dirty="0">
                <a:solidFill>
                  <a:schemeClr val="tx1"/>
                </a:solidFill>
              </a:rPr>
              <a:t>, and </a:t>
            </a:r>
            <a:r>
              <a:rPr lang="en-IN" sz="900" b="1" dirty="0">
                <a:solidFill>
                  <a:schemeClr val="bg2"/>
                </a:solidFill>
              </a:rPr>
              <a:t>investor confidence</a:t>
            </a:r>
          </a:p>
          <a:p>
            <a:endParaRPr lang="en-IN" sz="900" b="1" dirty="0">
              <a:solidFill>
                <a:schemeClr val="bg2"/>
              </a:solidFill>
            </a:endParaRPr>
          </a:p>
          <a:p>
            <a:endParaRPr lang="en-US" sz="900" b="1" dirty="0">
              <a:solidFill>
                <a:schemeClr val="bg2"/>
              </a:solidFill>
            </a:endParaRPr>
          </a:p>
          <a:p>
            <a:r>
              <a:rPr lang="en-US" sz="900" b="1" dirty="0">
                <a:solidFill>
                  <a:schemeClr val="bg2"/>
                </a:solidFill>
              </a:rPr>
              <a:t>Parameters include: </a:t>
            </a:r>
          </a:p>
          <a:p>
            <a:endParaRPr lang="en-US" sz="900" dirty="0">
              <a:solidFill>
                <a:schemeClr val="tx1"/>
              </a:solidFill>
            </a:endParaRPr>
          </a:p>
          <a:p>
            <a:pPr marL="171450" indent="-171450">
              <a:buFont typeface="Arial" panose="020B0604020202020204" pitchFamily="34" charset="0"/>
              <a:buChar char="•"/>
            </a:pPr>
            <a:r>
              <a:rPr lang="en-IN" sz="900" b="1" dirty="0">
                <a:solidFill>
                  <a:schemeClr val="bg2"/>
                </a:solidFill>
              </a:rPr>
              <a:t>Total Funding Raised and number of Funding Rounds</a:t>
            </a:r>
          </a:p>
          <a:p>
            <a:endParaRPr lang="en-IN" sz="900" dirty="0">
              <a:solidFill>
                <a:schemeClr val="tx1"/>
              </a:solidFill>
            </a:endParaRPr>
          </a:p>
          <a:p>
            <a:pPr marL="171450" indent="-171450">
              <a:buFont typeface="Arial" panose="020B0604020202020204" pitchFamily="34" charset="0"/>
              <a:buChar char="•"/>
            </a:pPr>
            <a:r>
              <a:rPr lang="en-IN" sz="900" b="1" dirty="0">
                <a:solidFill>
                  <a:schemeClr val="bg2"/>
                </a:solidFill>
              </a:rPr>
              <a:t>Average Funding Rounds per year</a:t>
            </a:r>
          </a:p>
          <a:p>
            <a:pPr marL="171450" indent="-171450">
              <a:buFont typeface="Arial" panose="020B0604020202020204" pitchFamily="34" charset="0"/>
              <a:buChar char="•"/>
            </a:pPr>
            <a:endParaRPr lang="en-US" sz="900" dirty="0">
              <a:solidFill>
                <a:schemeClr val="tx1"/>
              </a:solidFill>
            </a:endParaRPr>
          </a:p>
          <a:p>
            <a:pPr marL="171450" indent="-171450">
              <a:buFont typeface="Arial" panose="020B0604020202020204" pitchFamily="34" charset="0"/>
              <a:buChar char="•"/>
            </a:pPr>
            <a:r>
              <a:rPr lang="en-IN" sz="900" b="1" dirty="0">
                <a:solidFill>
                  <a:schemeClr val="bg2"/>
                </a:solidFill>
              </a:rPr>
              <a:t>Revenue</a:t>
            </a:r>
            <a:endParaRPr lang="en-IN" sz="900" dirty="0">
              <a:solidFill>
                <a:schemeClr val="tx1"/>
              </a:solidFill>
            </a:endParaRPr>
          </a:p>
        </p:txBody>
      </p:sp>
      <p:sp>
        <p:nvSpPr>
          <p:cNvPr id="72" name="Rectangle 71">
            <a:extLst>
              <a:ext uri="{FF2B5EF4-FFF2-40B4-BE49-F238E27FC236}">
                <a16:creationId xmlns:a16="http://schemas.microsoft.com/office/drawing/2014/main" id="{7F74C97D-3FE2-EE72-4616-16C8B839806C}"/>
              </a:ext>
            </a:extLst>
          </p:cNvPr>
          <p:cNvSpPr/>
          <p:nvPr/>
        </p:nvSpPr>
        <p:spPr>
          <a:xfrm>
            <a:off x="4140410" y="1344779"/>
            <a:ext cx="1849335" cy="3739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IN" sz="900" dirty="0">
                <a:solidFill>
                  <a:schemeClr val="tx1"/>
                </a:solidFill>
              </a:rPr>
              <a:t>Indicates a startup’s growth in operations, </a:t>
            </a:r>
            <a:r>
              <a:rPr lang="en-IN" sz="900" b="1" dirty="0">
                <a:solidFill>
                  <a:schemeClr val="bg2"/>
                </a:solidFill>
              </a:rPr>
              <a:t>workforce,</a:t>
            </a:r>
            <a:r>
              <a:rPr lang="en-IN" sz="900" dirty="0">
                <a:solidFill>
                  <a:schemeClr val="tx1"/>
                </a:solidFill>
              </a:rPr>
              <a:t> and capacity, highlighting its s</a:t>
            </a:r>
            <a:r>
              <a:rPr lang="en-IN" sz="900" b="1" dirty="0">
                <a:solidFill>
                  <a:schemeClr val="bg2"/>
                </a:solidFill>
              </a:rPr>
              <a:t>calability </a:t>
            </a:r>
            <a:r>
              <a:rPr lang="en-IN" sz="900" dirty="0">
                <a:solidFill>
                  <a:schemeClr val="tx1"/>
                </a:solidFill>
              </a:rPr>
              <a:t>and</a:t>
            </a:r>
            <a:r>
              <a:rPr lang="en-IN" sz="900" dirty="0">
                <a:solidFill>
                  <a:schemeClr val="bg2"/>
                </a:solidFill>
              </a:rPr>
              <a:t> </a:t>
            </a:r>
            <a:r>
              <a:rPr lang="en-IN" sz="900" b="1" dirty="0">
                <a:solidFill>
                  <a:schemeClr val="bg2"/>
                </a:solidFill>
              </a:rPr>
              <a:t>resource management</a:t>
            </a:r>
          </a:p>
          <a:p>
            <a:endParaRPr lang="en-IN" sz="900" b="1" dirty="0">
              <a:solidFill>
                <a:schemeClr val="bg2"/>
              </a:solidFill>
            </a:endParaRPr>
          </a:p>
          <a:p>
            <a:endParaRPr lang="en-IN" sz="900" b="1" dirty="0">
              <a:solidFill>
                <a:schemeClr val="bg2"/>
              </a:solidFill>
            </a:endParaRPr>
          </a:p>
          <a:p>
            <a:endParaRPr lang="en-IN" sz="900" b="1" dirty="0">
              <a:solidFill>
                <a:schemeClr val="bg2"/>
              </a:solidFill>
            </a:endParaRPr>
          </a:p>
          <a:p>
            <a:r>
              <a:rPr lang="en-US" sz="900" b="1" dirty="0">
                <a:solidFill>
                  <a:schemeClr val="bg2"/>
                </a:solidFill>
              </a:rPr>
              <a:t>Parameters include:</a:t>
            </a:r>
          </a:p>
          <a:p>
            <a:endParaRPr lang="en-IN" sz="900" dirty="0">
              <a:solidFill>
                <a:schemeClr val="tx1"/>
              </a:solidFill>
            </a:endParaRPr>
          </a:p>
          <a:p>
            <a:pPr marL="171450" indent="-171450">
              <a:buFont typeface="Arial" panose="020B0604020202020204" pitchFamily="34" charset="0"/>
              <a:buChar char="•"/>
            </a:pPr>
            <a:r>
              <a:rPr lang="en-US" sz="900" b="1" dirty="0">
                <a:solidFill>
                  <a:schemeClr val="bg2"/>
                </a:solidFill>
              </a:rPr>
              <a:t>Long-term Growth: </a:t>
            </a:r>
            <a:r>
              <a:rPr lang="en-US" sz="900" dirty="0">
                <a:solidFill>
                  <a:schemeClr val="tx1">
                    <a:lumMod val="95000"/>
                    <a:lumOff val="5000"/>
                  </a:schemeClr>
                </a:solidFill>
              </a:rPr>
              <a:t>Analyzed </a:t>
            </a:r>
            <a:r>
              <a:rPr lang="en-US" sz="900" b="1" dirty="0">
                <a:solidFill>
                  <a:schemeClr val="bg2"/>
                </a:solidFill>
              </a:rPr>
              <a:t>average headcount growth </a:t>
            </a:r>
            <a:r>
              <a:rPr lang="en-US" sz="900" dirty="0">
                <a:solidFill>
                  <a:schemeClr val="tx1">
                    <a:lumMod val="95000"/>
                    <a:lumOff val="5000"/>
                  </a:schemeClr>
                </a:solidFill>
              </a:rPr>
              <a:t>since startup inception, indicating how the startup has scaled its operations</a:t>
            </a:r>
          </a:p>
          <a:p>
            <a:pPr marL="171450" indent="-171450">
              <a:buFont typeface="Arial" panose="020B0604020202020204" pitchFamily="34" charset="0"/>
              <a:buChar char="•"/>
            </a:pPr>
            <a:endParaRPr lang="en-IN" sz="900" b="1" dirty="0">
              <a:solidFill>
                <a:schemeClr val="bg2"/>
              </a:solidFill>
            </a:endParaRPr>
          </a:p>
          <a:p>
            <a:pPr marL="171450" indent="-171450">
              <a:buFont typeface="Arial" panose="020B0604020202020204" pitchFamily="34" charset="0"/>
              <a:buChar char="•"/>
            </a:pPr>
            <a:r>
              <a:rPr lang="en-IN" sz="900" b="1" dirty="0">
                <a:solidFill>
                  <a:schemeClr val="bg2"/>
                </a:solidFill>
              </a:rPr>
              <a:t>Average Headcount Added Per Year</a:t>
            </a:r>
          </a:p>
          <a:p>
            <a:endParaRPr lang="en-IN" sz="900" b="1" dirty="0">
              <a:solidFill>
                <a:schemeClr val="bg2"/>
              </a:solidFill>
            </a:endParaRPr>
          </a:p>
          <a:p>
            <a:pPr marL="171450" indent="-171450">
              <a:buFont typeface="Arial" panose="020B0604020202020204" pitchFamily="34" charset="0"/>
              <a:buChar char="•"/>
            </a:pPr>
            <a:r>
              <a:rPr lang="en-IN" sz="900" b="1" dirty="0">
                <a:solidFill>
                  <a:schemeClr val="bg2"/>
                </a:solidFill>
              </a:rPr>
              <a:t>Short-term Growth</a:t>
            </a:r>
            <a:r>
              <a:rPr lang="en-IN" sz="900" b="1" baseline="30000" dirty="0">
                <a:solidFill>
                  <a:schemeClr val="bg2"/>
                </a:solidFill>
              </a:rPr>
              <a:t>(1)</a:t>
            </a:r>
            <a:r>
              <a:rPr lang="en-IN" sz="900" b="1" dirty="0">
                <a:solidFill>
                  <a:schemeClr val="bg2"/>
                </a:solidFill>
              </a:rPr>
              <a:t>: </a:t>
            </a:r>
            <a:r>
              <a:rPr lang="en-US" sz="900" dirty="0">
                <a:solidFill>
                  <a:schemeClr val="tx1"/>
                </a:solidFill>
              </a:rPr>
              <a:t>Growth in employees over the last 6 months, signaling how quickly the startup has scaled its operations</a:t>
            </a:r>
          </a:p>
          <a:p>
            <a:endParaRPr lang="en-IN" sz="900" dirty="0">
              <a:solidFill>
                <a:schemeClr val="tx1"/>
              </a:solidFill>
            </a:endParaRPr>
          </a:p>
          <a:p>
            <a:pPr marL="171450" indent="-171450">
              <a:buFont typeface="Arial" panose="020B0604020202020204" pitchFamily="34" charset="0"/>
              <a:buChar char="•"/>
            </a:pPr>
            <a:r>
              <a:rPr lang="en-IN" sz="900" b="1" dirty="0">
                <a:solidFill>
                  <a:schemeClr val="bg2"/>
                </a:solidFill>
              </a:rPr>
              <a:t>Number of Job Openings as a percentage of Total Current Headcount:</a:t>
            </a:r>
            <a:endParaRPr lang="en-IN" sz="900" dirty="0">
              <a:solidFill>
                <a:schemeClr val="tx1"/>
              </a:solidFill>
            </a:endParaRPr>
          </a:p>
        </p:txBody>
      </p:sp>
      <p:sp>
        <p:nvSpPr>
          <p:cNvPr id="73" name="Rectangle 72">
            <a:extLst>
              <a:ext uri="{FF2B5EF4-FFF2-40B4-BE49-F238E27FC236}">
                <a16:creationId xmlns:a16="http://schemas.microsoft.com/office/drawing/2014/main" id="{F82707B7-6BEB-DA44-4D22-74AD158D7E75}"/>
              </a:ext>
            </a:extLst>
          </p:cNvPr>
          <p:cNvSpPr/>
          <p:nvPr/>
        </p:nvSpPr>
        <p:spPr>
          <a:xfrm>
            <a:off x="8087704" y="1344780"/>
            <a:ext cx="1607877" cy="2354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en-IN" sz="900" dirty="0">
                <a:solidFill>
                  <a:schemeClr val="tx1"/>
                </a:solidFill>
              </a:rPr>
              <a:t>Evaluates a startup’s ability to attract and retain customers, reflecting interest, </a:t>
            </a:r>
            <a:r>
              <a:rPr lang="en-IN" sz="900" b="1" dirty="0">
                <a:solidFill>
                  <a:schemeClr val="bg2"/>
                </a:solidFill>
              </a:rPr>
              <a:t>satisfaction</a:t>
            </a:r>
            <a:r>
              <a:rPr lang="en-IN" sz="900" dirty="0">
                <a:solidFill>
                  <a:schemeClr val="tx1"/>
                </a:solidFill>
              </a:rPr>
              <a:t>, and </a:t>
            </a:r>
            <a:r>
              <a:rPr lang="en-IN" sz="900" b="1" dirty="0">
                <a:solidFill>
                  <a:schemeClr val="bg2"/>
                </a:solidFill>
              </a:rPr>
              <a:t>engagement</a:t>
            </a:r>
            <a:r>
              <a:rPr lang="en-IN" sz="900" dirty="0">
                <a:solidFill>
                  <a:schemeClr val="tx1"/>
                </a:solidFill>
              </a:rPr>
              <a:t> for </a:t>
            </a:r>
            <a:r>
              <a:rPr lang="en-IN" sz="900" b="1" dirty="0">
                <a:solidFill>
                  <a:schemeClr val="bg2"/>
                </a:solidFill>
              </a:rPr>
              <a:t>long-term success</a:t>
            </a:r>
          </a:p>
          <a:p>
            <a:endParaRPr lang="en-IN" sz="900" dirty="0">
              <a:solidFill>
                <a:schemeClr val="tx1"/>
              </a:solidFill>
            </a:endParaRPr>
          </a:p>
          <a:p>
            <a:endParaRPr lang="en-US" sz="900" dirty="0">
              <a:solidFill>
                <a:schemeClr val="tx1"/>
              </a:solidFill>
            </a:endParaRPr>
          </a:p>
          <a:p>
            <a:r>
              <a:rPr lang="en-US" sz="900" b="1" dirty="0">
                <a:solidFill>
                  <a:schemeClr val="bg2"/>
                </a:solidFill>
              </a:rPr>
              <a:t>Parameters include: </a:t>
            </a:r>
          </a:p>
          <a:p>
            <a:endParaRPr lang="en-US" sz="900" dirty="0">
              <a:solidFill>
                <a:schemeClr val="tx1"/>
              </a:solidFill>
            </a:endParaRPr>
          </a:p>
          <a:p>
            <a:pPr marL="171450" indent="-171450">
              <a:buFont typeface="Arial" panose="020B0604020202020204" pitchFamily="34" charset="0"/>
              <a:buChar char="•"/>
            </a:pPr>
            <a:r>
              <a:rPr lang="en-IN" sz="900" b="1" dirty="0">
                <a:solidFill>
                  <a:schemeClr val="bg2"/>
                </a:solidFill>
              </a:rPr>
              <a:t>Monthly Traffic Web Growth</a:t>
            </a:r>
          </a:p>
          <a:p>
            <a:pPr marL="171450" indent="-171450">
              <a:buFont typeface="Arial" panose="020B0604020202020204" pitchFamily="34" charset="0"/>
              <a:buChar char="•"/>
            </a:pPr>
            <a:endParaRPr lang="en-IN" sz="900" dirty="0">
              <a:solidFill>
                <a:schemeClr val="tx1"/>
              </a:solidFill>
            </a:endParaRPr>
          </a:p>
          <a:p>
            <a:pPr marL="171450" indent="-171450">
              <a:buFont typeface="Arial" panose="020B0604020202020204" pitchFamily="34" charset="0"/>
              <a:buChar char="•"/>
            </a:pPr>
            <a:r>
              <a:rPr lang="en-IN" sz="900" b="1" dirty="0">
                <a:solidFill>
                  <a:schemeClr val="bg2"/>
                </a:solidFill>
              </a:rPr>
              <a:t>Average Webpage Visit Duration</a:t>
            </a:r>
          </a:p>
          <a:p>
            <a:pPr marL="171450" indent="-171450">
              <a:buFont typeface="Arial" panose="020B0604020202020204" pitchFamily="34" charset="0"/>
              <a:buChar char="•"/>
            </a:pPr>
            <a:endParaRPr lang="en-IN" sz="900" dirty="0">
              <a:solidFill>
                <a:schemeClr val="tx1"/>
              </a:solidFill>
            </a:endParaRPr>
          </a:p>
          <a:p>
            <a:pPr marL="171450" indent="-171450">
              <a:buFont typeface="Arial" panose="020B0604020202020204" pitchFamily="34" charset="0"/>
              <a:buChar char="•"/>
            </a:pPr>
            <a:r>
              <a:rPr lang="en-IN" sz="900" b="1" dirty="0">
                <a:solidFill>
                  <a:schemeClr val="bg2"/>
                </a:solidFill>
              </a:rPr>
              <a:t>Page Views Per Visits and Bounce Rates</a:t>
            </a:r>
            <a:endParaRPr lang="en-IN" sz="900" dirty="0">
              <a:solidFill>
                <a:schemeClr val="tx1"/>
              </a:solidFill>
            </a:endParaRPr>
          </a:p>
        </p:txBody>
      </p:sp>
      <p:sp>
        <p:nvSpPr>
          <p:cNvPr id="74" name="Rectangle 73">
            <a:extLst>
              <a:ext uri="{FF2B5EF4-FFF2-40B4-BE49-F238E27FC236}">
                <a16:creationId xmlns:a16="http://schemas.microsoft.com/office/drawing/2014/main" id="{E6B56F60-3522-7519-5214-CCB2298721DF}"/>
              </a:ext>
            </a:extLst>
          </p:cNvPr>
          <p:cNvSpPr/>
          <p:nvPr/>
        </p:nvSpPr>
        <p:spPr>
          <a:xfrm>
            <a:off x="2358739" y="1344779"/>
            <a:ext cx="1531569" cy="2077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IN" sz="900" dirty="0">
                <a:solidFill>
                  <a:schemeClr val="tx1"/>
                </a:solidFill>
              </a:rPr>
              <a:t>Indicates employee satisfaction and engagement, which drives </a:t>
            </a:r>
            <a:r>
              <a:rPr lang="en-IN" sz="900" b="1" dirty="0">
                <a:solidFill>
                  <a:schemeClr val="bg2"/>
                </a:solidFill>
              </a:rPr>
              <a:t>productivity, loyalty, </a:t>
            </a:r>
            <a:r>
              <a:rPr lang="en-IN" sz="900" dirty="0">
                <a:solidFill>
                  <a:schemeClr val="tx1"/>
                </a:solidFill>
              </a:rPr>
              <a:t>and a </a:t>
            </a:r>
            <a:r>
              <a:rPr lang="en-IN" sz="900" b="1" dirty="0">
                <a:solidFill>
                  <a:schemeClr val="bg2"/>
                </a:solidFill>
              </a:rPr>
              <a:t>strong startup culture</a:t>
            </a:r>
          </a:p>
          <a:p>
            <a:endParaRPr lang="en-IN" sz="900" dirty="0">
              <a:solidFill>
                <a:schemeClr val="tx1"/>
              </a:solidFill>
            </a:endParaRPr>
          </a:p>
          <a:p>
            <a:endParaRPr lang="en-US" sz="900" dirty="0">
              <a:solidFill>
                <a:schemeClr val="tx1"/>
              </a:solidFill>
            </a:endParaRPr>
          </a:p>
          <a:p>
            <a:r>
              <a:rPr lang="en-US" sz="900" b="1" dirty="0">
                <a:solidFill>
                  <a:schemeClr val="bg2"/>
                </a:solidFill>
              </a:rPr>
              <a:t>Parameters include: </a:t>
            </a:r>
          </a:p>
          <a:p>
            <a:endParaRPr lang="en-IN" sz="900" b="1" dirty="0">
              <a:solidFill>
                <a:schemeClr val="tx1"/>
              </a:solidFill>
            </a:endParaRPr>
          </a:p>
          <a:p>
            <a:pPr marL="171450" indent="-171450">
              <a:buFont typeface="Arial" panose="020B0604020202020204" pitchFamily="34" charset="0"/>
              <a:buChar char="•"/>
            </a:pPr>
            <a:r>
              <a:rPr lang="en-IN" sz="900" b="1" dirty="0">
                <a:solidFill>
                  <a:schemeClr val="bg2"/>
                </a:solidFill>
              </a:rPr>
              <a:t>Average Employee Satisfaction Ratings</a:t>
            </a:r>
          </a:p>
          <a:p>
            <a:pPr marL="171450" indent="-171450">
              <a:buFont typeface="Arial" panose="020B0604020202020204" pitchFamily="34" charset="0"/>
              <a:buChar char="•"/>
            </a:pPr>
            <a:endParaRPr lang="en-IN" sz="900" dirty="0">
              <a:solidFill>
                <a:schemeClr val="tx1"/>
              </a:solidFill>
            </a:endParaRPr>
          </a:p>
          <a:p>
            <a:pPr marL="171450" indent="-171450">
              <a:buFont typeface="Arial" panose="020B0604020202020204" pitchFamily="34" charset="0"/>
              <a:buChar char="•"/>
            </a:pPr>
            <a:r>
              <a:rPr lang="en-IN" sz="900" b="1" dirty="0">
                <a:solidFill>
                  <a:schemeClr val="bg2"/>
                </a:solidFill>
              </a:rPr>
              <a:t>Average Recommendation Scores as an Employer</a:t>
            </a:r>
            <a:endParaRPr lang="en-US" sz="900" dirty="0">
              <a:solidFill>
                <a:schemeClr val="tx1"/>
              </a:solidFill>
            </a:endParaRPr>
          </a:p>
        </p:txBody>
      </p:sp>
      <p:sp>
        <p:nvSpPr>
          <p:cNvPr id="78" name="Rectangle: Rounded Corners 77">
            <a:extLst>
              <a:ext uri="{FF2B5EF4-FFF2-40B4-BE49-F238E27FC236}">
                <a16:creationId xmlns:a16="http://schemas.microsoft.com/office/drawing/2014/main" id="{2723F22B-36E3-3092-7C73-2129D6536F13}"/>
              </a:ext>
            </a:extLst>
          </p:cNvPr>
          <p:cNvSpPr/>
          <p:nvPr/>
        </p:nvSpPr>
        <p:spPr>
          <a:xfrm>
            <a:off x="1270000" y="5543291"/>
            <a:ext cx="10140949" cy="43177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900">
                <a:solidFill>
                  <a:schemeClr val="bg1"/>
                </a:solidFill>
              </a:rPr>
              <a:t>    Final Score =</a:t>
            </a:r>
          </a:p>
        </p:txBody>
      </p:sp>
      <p:sp>
        <p:nvSpPr>
          <p:cNvPr id="80" name="TextBox 79">
            <a:extLst>
              <a:ext uri="{FF2B5EF4-FFF2-40B4-BE49-F238E27FC236}">
                <a16:creationId xmlns:a16="http://schemas.microsoft.com/office/drawing/2014/main" id="{4F43D595-2828-5DD5-D676-5D8576B01FFB}"/>
              </a:ext>
            </a:extLst>
          </p:cNvPr>
          <p:cNvSpPr txBox="1"/>
          <p:nvPr/>
        </p:nvSpPr>
        <p:spPr>
          <a:xfrm>
            <a:off x="2376104" y="5703755"/>
            <a:ext cx="190758" cy="138499"/>
          </a:xfrm>
          <a:prstGeom prst="rect">
            <a:avLst/>
          </a:prstGeom>
          <a:noFill/>
        </p:spPr>
        <p:txBody>
          <a:bodyPr wrap="none" lIns="0" tIns="0" rIns="0" bIns="0">
            <a:spAutoFit/>
          </a:bodyPr>
          <a:lstStyle/>
          <a:p>
            <a:pPr algn="ctr"/>
            <a:r>
              <a:rPr lang="en-IN" sz="900">
                <a:solidFill>
                  <a:schemeClr val="bg1"/>
                </a:solidFill>
                <a:latin typeface="+mn-lt"/>
              </a:rPr>
              <a:t>35%</a:t>
            </a:r>
            <a:endParaRPr lang="en-IN" sz="900">
              <a:latin typeface="+mn-lt"/>
            </a:endParaRPr>
          </a:p>
        </p:txBody>
      </p:sp>
      <p:sp>
        <p:nvSpPr>
          <p:cNvPr id="81" name="TextBox 80">
            <a:extLst>
              <a:ext uri="{FF2B5EF4-FFF2-40B4-BE49-F238E27FC236}">
                <a16:creationId xmlns:a16="http://schemas.microsoft.com/office/drawing/2014/main" id="{742E4CD2-94F4-33C6-613F-7F37F457FA9A}"/>
              </a:ext>
            </a:extLst>
          </p:cNvPr>
          <p:cNvSpPr txBox="1"/>
          <p:nvPr/>
        </p:nvSpPr>
        <p:spPr>
          <a:xfrm>
            <a:off x="5312971" y="5634505"/>
            <a:ext cx="1048195" cy="276999"/>
          </a:xfrm>
          <a:prstGeom prst="rect">
            <a:avLst/>
          </a:prstGeom>
          <a:noFill/>
        </p:spPr>
        <p:txBody>
          <a:bodyPr wrap="square" lIns="0" tIns="0" rIns="0" bIns="0">
            <a:spAutoFit/>
          </a:bodyPr>
          <a:lstStyle/>
          <a:p>
            <a:pPr algn="ctr"/>
            <a:r>
              <a:rPr lang="en-IN" sz="900">
                <a:solidFill>
                  <a:schemeClr val="bg1"/>
                </a:solidFill>
                <a:latin typeface="+mn-lt"/>
              </a:rPr>
              <a:t>Operational growth</a:t>
            </a:r>
          </a:p>
          <a:p>
            <a:pPr algn="ctr"/>
            <a:r>
              <a:rPr lang="en-IN" sz="900">
                <a:solidFill>
                  <a:schemeClr val="bg1"/>
                </a:solidFill>
                <a:latin typeface="+mn-lt"/>
              </a:rPr>
              <a:t>score </a:t>
            </a:r>
            <a:endParaRPr lang="en-IN" sz="900">
              <a:latin typeface="+mn-lt"/>
            </a:endParaRPr>
          </a:p>
        </p:txBody>
      </p:sp>
      <p:sp>
        <p:nvSpPr>
          <p:cNvPr id="83" name="TextBox 82">
            <a:extLst>
              <a:ext uri="{FF2B5EF4-FFF2-40B4-BE49-F238E27FC236}">
                <a16:creationId xmlns:a16="http://schemas.microsoft.com/office/drawing/2014/main" id="{32F077C8-F1C5-B8D5-6AB5-7BAE8F64633D}"/>
              </a:ext>
            </a:extLst>
          </p:cNvPr>
          <p:cNvSpPr txBox="1"/>
          <p:nvPr/>
        </p:nvSpPr>
        <p:spPr>
          <a:xfrm>
            <a:off x="9529296" y="5703755"/>
            <a:ext cx="1742489" cy="138499"/>
          </a:xfrm>
          <a:prstGeom prst="rect">
            <a:avLst/>
          </a:prstGeom>
          <a:noFill/>
        </p:spPr>
        <p:txBody>
          <a:bodyPr wrap="square" lIns="0" tIns="0" rIns="0" bIns="0">
            <a:spAutoFit/>
          </a:bodyPr>
          <a:lstStyle/>
          <a:p>
            <a:pPr algn="ctr"/>
            <a:r>
              <a:rPr lang="en-IN" sz="900">
                <a:solidFill>
                  <a:schemeClr val="bg1"/>
                </a:solidFill>
                <a:latin typeface="+mn-lt"/>
              </a:rPr>
              <a:t>Client engagement growth score </a:t>
            </a:r>
            <a:endParaRPr lang="en-IN" sz="900">
              <a:latin typeface="+mn-lt"/>
            </a:endParaRPr>
          </a:p>
        </p:txBody>
      </p:sp>
      <p:sp>
        <p:nvSpPr>
          <p:cNvPr id="85" name="TextBox 84">
            <a:extLst>
              <a:ext uri="{FF2B5EF4-FFF2-40B4-BE49-F238E27FC236}">
                <a16:creationId xmlns:a16="http://schemas.microsoft.com/office/drawing/2014/main" id="{C00E03BC-3676-8BD9-FCA3-1C9074AF91D9}"/>
              </a:ext>
            </a:extLst>
          </p:cNvPr>
          <p:cNvSpPr txBox="1"/>
          <p:nvPr/>
        </p:nvSpPr>
        <p:spPr>
          <a:xfrm>
            <a:off x="2888690" y="5703755"/>
            <a:ext cx="1482778" cy="138499"/>
          </a:xfrm>
          <a:prstGeom prst="rect">
            <a:avLst/>
          </a:prstGeom>
          <a:noFill/>
        </p:spPr>
        <p:txBody>
          <a:bodyPr wrap="none" lIns="0" tIns="0" rIns="0" bIns="0">
            <a:spAutoFit/>
          </a:bodyPr>
          <a:lstStyle/>
          <a:p>
            <a:pPr algn="ctr"/>
            <a:r>
              <a:rPr lang="en-IN" sz="900">
                <a:solidFill>
                  <a:schemeClr val="bg1"/>
                </a:solidFill>
                <a:latin typeface="+mn-lt"/>
              </a:rPr>
              <a:t>Employee satisfaction score </a:t>
            </a:r>
            <a:endParaRPr lang="en-IN" sz="900">
              <a:latin typeface="+mn-lt"/>
            </a:endParaRPr>
          </a:p>
        </p:txBody>
      </p:sp>
      <p:sp>
        <p:nvSpPr>
          <p:cNvPr id="92" name="Oval 91">
            <a:extLst>
              <a:ext uri="{FF2B5EF4-FFF2-40B4-BE49-F238E27FC236}">
                <a16:creationId xmlns:a16="http://schemas.microsoft.com/office/drawing/2014/main" id="{10CBA184-6D5A-FF90-0D38-2FD2292F346C}"/>
              </a:ext>
            </a:extLst>
          </p:cNvPr>
          <p:cNvSpPr/>
          <p:nvPr/>
        </p:nvSpPr>
        <p:spPr>
          <a:xfrm>
            <a:off x="2948786" y="5229787"/>
            <a:ext cx="459523" cy="2414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IN" sz="850"/>
              <a:t>35%</a:t>
            </a:r>
          </a:p>
        </p:txBody>
      </p:sp>
      <p:sp>
        <p:nvSpPr>
          <p:cNvPr id="93" name="Oval 92">
            <a:extLst>
              <a:ext uri="{FF2B5EF4-FFF2-40B4-BE49-F238E27FC236}">
                <a16:creationId xmlns:a16="http://schemas.microsoft.com/office/drawing/2014/main" id="{004BFAE0-673E-2DD6-26F7-5B3EB085646E}"/>
              </a:ext>
            </a:extLst>
          </p:cNvPr>
          <p:cNvSpPr/>
          <p:nvPr/>
        </p:nvSpPr>
        <p:spPr>
          <a:xfrm>
            <a:off x="4786003" y="5229787"/>
            <a:ext cx="459523" cy="2414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IN" sz="850"/>
              <a:t>15%</a:t>
            </a:r>
          </a:p>
        </p:txBody>
      </p:sp>
      <p:sp>
        <p:nvSpPr>
          <p:cNvPr id="94" name="Oval 93">
            <a:extLst>
              <a:ext uri="{FF2B5EF4-FFF2-40B4-BE49-F238E27FC236}">
                <a16:creationId xmlns:a16="http://schemas.microsoft.com/office/drawing/2014/main" id="{2056CD99-1444-8926-3584-2644C7CAE4DE}"/>
              </a:ext>
            </a:extLst>
          </p:cNvPr>
          <p:cNvSpPr/>
          <p:nvPr/>
        </p:nvSpPr>
        <p:spPr>
          <a:xfrm>
            <a:off x="6833079" y="5229787"/>
            <a:ext cx="459523" cy="2414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IN" sz="850"/>
              <a:t>30%</a:t>
            </a:r>
          </a:p>
        </p:txBody>
      </p:sp>
      <p:sp>
        <p:nvSpPr>
          <p:cNvPr id="95" name="Oval 94">
            <a:extLst>
              <a:ext uri="{FF2B5EF4-FFF2-40B4-BE49-F238E27FC236}">
                <a16:creationId xmlns:a16="http://schemas.microsoft.com/office/drawing/2014/main" id="{DC2D022A-795A-D112-D888-B182A875AA86}"/>
              </a:ext>
            </a:extLst>
          </p:cNvPr>
          <p:cNvSpPr/>
          <p:nvPr/>
        </p:nvSpPr>
        <p:spPr>
          <a:xfrm>
            <a:off x="8670296" y="5229787"/>
            <a:ext cx="459523" cy="2414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IN" sz="850"/>
              <a:t>20%</a:t>
            </a:r>
          </a:p>
        </p:txBody>
      </p:sp>
      <p:sp>
        <p:nvSpPr>
          <p:cNvPr id="75" name="TextBox 74">
            <a:extLst>
              <a:ext uri="{FF2B5EF4-FFF2-40B4-BE49-F238E27FC236}">
                <a16:creationId xmlns:a16="http://schemas.microsoft.com/office/drawing/2014/main" id="{6EFDB130-1685-9CC8-3597-5C6D311CD2D3}"/>
              </a:ext>
            </a:extLst>
          </p:cNvPr>
          <p:cNvSpPr txBox="1"/>
          <p:nvPr/>
        </p:nvSpPr>
        <p:spPr>
          <a:xfrm>
            <a:off x="9933333" y="1344780"/>
            <a:ext cx="1607877" cy="1246495"/>
          </a:xfrm>
          <a:prstGeom prst="rect">
            <a:avLst/>
          </a:prstGeom>
          <a:noFill/>
          <a:ln>
            <a:noFill/>
          </a:ln>
        </p:spPr>
        <p:txBody>
          <a:bodyPr wrap="square" lIns="0" tIns="0" rIns="0" bIns="0" anchor="t">
            <a:spAutoFit/>
          </a:bodyPr>
          <a:lstStyle/>
          <a:p>
            <a:r>
              <a:rPr lang="en-US" sz="900" b="1" dirty="0">
                <a:solidFill>
                  <a:schemeClr val="bg2"/>
                </a:solidFill>
                <a:latin typeface="+mn-lt"/>
                <a:ea typeface="+mn-ea"/>
                <a:cs typeface="+mn-cs"/>
              </a:rPr>
              <a:t>The Critical Mention media </a:t>
            </a:r>
            <a:r>
              <a:rPr lang="en-US" sz="900" dirty="0">
                <a:latin typeface="+mn-lt"/>
              </a:rPr>
              <a:t>monitoring platform from </a:t>
            </a:r>
            <a:r>
              <a:rPr lang="en-US" sz="900" b="1" dirty="0" err="1">
                <a:solidFill>
                  <a:schemeClr val="bg2"/>
                </a:solidFill>
                <a:latin typeface="+mn-lt"/>
                <a:ea typeface="+mn-ea"/>
                <a:cs typeface="+mn-cs"/>
              </a:rPr>
              <a:t>Onclusive</a:t>
            </a:r>
            <a:r>
              <a:rPr lang="en-US" sz="900" dirty="0">
                <a:latin typeface="+mn-lt"/>
              </a:rPr>
              <a:t> was used to check if startups were linked to unfair practices from February 11, 2023, to February 11, 2025. startups identified with such issues were </a:t>
            </a:r>
            <a:r>
              <a:rPr lang="en-US" sz="900" b="1" dirty="0">
                <a:solidFill>
                  <a:schemeClr val="bg2"/>
                </a:solidFill>
                <a:latin typeface="+mn-lt"/>
                <a:ea typeface="+mn-ea"/>
                <a:cs typeface="+mn-cs"/>
              </a:rPr>
              <a:t>excluded</a:t>
            </a:r>
            <a:r>
              <a:rPr lang="en-US" sz="900" b="1" dirty="0">
                <a:latin typeface="+mn-lt"/>
              </a:rPr>
              <a:t> </a:t>
            </a:r>
            <a:r>
              <a:rPr lang="en-US" sz="900" dirty="0">
                <a:latin typeface="+mn-lt"/>
              </a:rPr>
              <a:t>from the final ranking</a:t>
            </a:r>
            <a:endParaRPr lang="en-IN" sz="900" dirty="0">
              <a:latin typeface="+mn-lt"/>
            </a:endParaRPr>
          </a:p>
        </p:txBody>
      </p:sp>
      <p:sp>
        <p:nvSpPr>
          <p:cNvPr id="76" name="TextBox 75">
            <a:extLst>
              <a:ext uri="{FF2B5EF4-FFF2-40B4-BE49-F238E27FC236}">
                <a16:creationId xmlns:a16="http://schemas.microsoft.com/office/drawing/2014/main" id="{BFE2EE60-6020-7B63-6A17-93C546E3B64C}"/>
              </a:ext>
            </a:extLst>
          </p:cNvPr>
          <p:cNvSpPr txBox="1"/>
          <p:nvPr/>
        </p:nvSpPr>
        <p:spPr>
          <a:xfrm>
            <a:off x="9976458" y="3840230"/>
            <a:ext cx="1607877" cy="1107996"/>
          </a:xfrm>
          <a:prstGeom prst="rect">
            <a:avLst/>
          </a:prstGeom>
          <a:noFill/>
          <a:ln>
            <a:noFill/>
          </a:ln>
        </p:spPr>
        <p:txBody>
          <a:bodyPr wrap="square" lIns="0" tIns="0" rIns="0" bIns="0" anchor="t">
            <a:spAutoFit/>
          </a:bodyPr>
          <a:lstStyle/>
          <a:p>
            <a:r>
              <a:rPr lang="en-US" sz="900">
                <a:latin typeface="+mn-lt"/>
              </a:rPr>
              <a:t>The </a:t>
            </a:r>
            <a:r>
              <a:rPr lang="en-US" sz="900" b="1">
                <a:solidFill>
                  <a:schemeClr val="bg2"/>
                </a:solidFill>
                <a:latin typeface="+mn-lt"/>
                <a:ea typeface="+mn-ea"/>
                <a:cs typeface="+mn-cs"/>
              </a:rPr>
              <a:t>validation process </a:t>
            </a:r>
            <a:r>
              <a:rPr lang="en-US" sz="900">
                <a:latin typeface="+mn-lt"/>
              </a:rPr>
              <a:t>added extra scrutiny, with </a:t>
            </a:r>
            <a:r>
              <a:rPr lang="en-US" sz="900" b="1">
                <a:solidFill>
                  <a:schemeClr val="bg2"/>
                </a:solidFill>
                <a:latin typeface="+mn-lt"/>
                <a:ea typeface="+mn-ea"/>
                <a:cs typeface="+mn-cs"/>
              </a:rPr>
              <a:t>Plant-A research and Newsweek editorial teams </a:t>
            </a:r>
            <a:r>
              <a:rPr lang="en-US" sz="900">
                <a:latin typeface="+mn-lt"/>
              </a:rPr>
              <a:t>reviewing the results for accuracy. Adjustments were made only when discrepancies were found and could be verified.</a:t>
            </a:r>
          </a:p>
        </p:txBody>
      </p:sp>
      <p:pic>
        <p:nvPicPr>
          <p:cNvPr id="77" name="Picture 76">
            <a:extLst>
              <a:ext uri="{FF2B5EF4-FFF2-40B4-BE49-F238E27FC236}">
                <a16:creationId xmlns:a16="http://schemas.microsoft.com/office/drawing/2014/main" id="{83446A0C-5D71-6527-4446-313D58332949}"/>
              </a:ext>
            </a:extLst>
          </p:cNvPr>
          <p:cNvPicPr>
            <a:picLocks noChangeAspect="1"/>
          </p:cNvPicPr>
          <p:nvPr/>
        </p:nvPicPr>
        <p:blipFill>
          <a:blip r:embed="rId5"/>
          <a:stretch>
            <a:fillRect/>
          </a:stretch>
        </p:blipFill>
        <p:spPr>
          <a:xfrm>
            <a:off x="10220710" y="3043120"/>
            <a:ext cx="1125274" cy="383551"/>
          </a:xfrm>
          <a:prstGeom prst="rect">
            <a:avLst/>
          </a:prstGeom>
        </p:spPr>
      </p:pic>
      <p:sp>
        <p:nvSpPr>
          <p:cNvPr id="16" name="Freeform 14">
            <a:extLst>
              <a:ext uri="{FF2B5EF4-FFF2-40B4-BE49-F238E27FC236}">
                <a16:creationId xmlns:a16="http://schemas.microsoft.com/office/drawing/2014/main" id="{02414E5B-FFBB-2967-53FE-1C33536B44A2}"/>
              </a:ext>
            </a:extLst>
          </p:cNvPr>
          <p:cNvSpPr/>
          <p:nvPr/>
        </p:nvSpPr>
        <p:spPr bwMode="auto">
          <a:xfrm>
            <a:off x="537391" y="673774"/>
            <a:ext cx="1623788" cy="615530"/>
          </a:xfrm>
          <a:prstGeom prst="chevron">
            <a:avLst>
              <a:gd name="adj" fmla="val 29883"/>
            </a:avLst>
          </a:prstGeom>
          <a:solidFill>
            <a:schemeClr val="accent1"/>
          </a:solidFill>
          <a:ln w="9525">
            <a:no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850">
              <a:latin typeface="+mn-lt"/>
            </a:endParaRPr>
          </a:p>
        </p:txBody>
      </p:sp>
      <p:sp>
        <p:nvSpPr>
          <p:cNvPr id="20" name="Freeform 132">
            <a:extLst>
              <a:ext uri="{FF2B5EF4-FFF2-40B4-BE49-F238E27FC236}">
                <a16:creationId xmlns:a16="http://schemas.microsoft.com/office/drawing/2014/main" id="{11175E40-8C0F-1392-59BE-95FFA9FA269B}"/>
              </a:ext>
            </a:extLst>
          </p:cNvPr>
          <p:cNvSpPr/>
          <p:nvPr/>
        </p:nvSpPr>
        <p:spPr bwMode="auto">
          <a:xfrm>
            <a:off x="2374608" y="673774"/>
            <a:ext cx="1623788" cy="615530"/>
          </a:xfrm>
          <a:prstGeom prst="chevron">
            <a:avLst>
              <a:gd name="adj" fmla="val 29883"/>
            </a:avLst>
          </a:prstGeom>
          <a:solidFill>
            <a:schemeClr val="accent1"/>
          </a:solidFill>
          <a:ln w="9525">
            <a:no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850">
              <a:latin typeface="+mn-lt"/>
            </a:endParaRPr>
          </a:p>
        </p:txBody>
      </p:sp>
      <p:sp>
        <p:nvSpPr>
          <p:cNvPr id="31" name="Freeform 159">
            <a:extLst>
              <a:ext uri="{FF2B5EF4-FFF2-40B4-BE49-F238E27FC236}">
                <a16:creationId xmlns:a16="http://schemas.microsoft.com/office/drawing/2014/main" id="{B2F34394-0989-C1C3-6907-883E9701B461}"/>
              </a:ext>
            </a:extLst>
          </p:cNvPr>
          <p:cNvSpPr/>
          <p:nvPr/>
        </p:nvSpPr>
        <p:spPr bwMode="auto">
          <a:xfrm>
            <a:off x="6258901" y="673774"/>
            <a:ext cx="1623788" cy="615530"/>
          </a:xfrm>
          <a:prstGeom prst="chevron">
            <a:avLst>
              <a:gd name="adj" fmla="val 29883"/>
            </a:avLst>
          </a:prstGeom>
          <a:solidFill>
            <a:schemeClr val="accent1"/>
          </a:solidFill>
          <a:ln w="9525">
            <a:no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850">
              <a:latin typeface="+mn-lt"/>
            </a:endParaRPr>
          </a:p>
        </p:txBody>
      </p:sp>
      <p:sp>
        <p:nvSpPr>
          <p:cNvPr id="43" name="Freeform 193">
            <a:extLst>
              <a:ext uri="{FF2B5EF4-FFF2-40B4-BE49-F238E27FC236}">
                <a16:creationId xmlns:a16="http://schemas.microsoft.com/office/drawing/2014/main" id="{5D4481EC-13B9-BE98-E7C4-470080DA79D7}"/>
              </a:ext>
            </a:extLst>
          </p:cNvPr>
          <p:cNvSpPr/>
          <p:nvPr/>
        </p:nvSpPr>
        <p:spPr bwMode="auto">
          <a:xfrm>
            <a:off x="8096118" y="673774"/>
            <a:ext cx="1623788" cy="615530"/>
          </a:xfrm>
          <a:prstGeom prst="chevron">
            <a:avLst>
              <a:gd name="adj" fmla="val 29883"/>
            </a:avLst>
          </a:prstGeom>
          <a:solidFill>
            <a:schemeClr val="accent1"/>
          </a:solidFill>
          <a:ln w="9525">
            <a:no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850">
              <a:latin typeface="+mn-lt"/>
            </a:endParaRPr>
          </a:p>
        </p:txBody>
      </p:sp>
      <p:sp>
        <p:nvSpPr>
          <p:cNvPr id="49" name="Freeform 193">
            <a:extLst>
              <a:ext uri="{FF2B5EF4-FFF2-40B4-BE49-F238E27FC236}">
                <a16:creationId xmlns:a16="http://schemas.microsoft.com/office/drawing/2014/main" id="{E9F03884-830B-0C93-1599-97AB4933D5F9}"/>
              </a:ext>
            </a:extLst>
          </p:cNvPr>
          <p:cNvSpPr/>
          <p:nvPr/>
        </p:nvSpPr>
        <p:spPr bwMode="auto">
          <a:xfrm>
            <a:off x="9933333" y="673774"/>
            <a:ext cx="1623788" cy="615530"/>
          </a:xfrm>
          <a:prstGeom prst="chevron">
            <a:avLst>
              <a:gd name="adj" fmla="val 29883"/>
            </a:avLst>
          </a:prstGeom>
          <a:solidFill>
            <a:schemeClr val="accent1"/>
          </a:solidFill>
          <a:ln w="9525">
            <a:no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850">
              <a:latin typeface="+mn-lt"/>
            </a:endParaRPr>
          </a:p>
        </p:txBody>
      </p:sp>
      <p:sp>
        <p:nvSpPr>
          <p:cNvPr id="50" name="Freeform 150">
            <a:extLst>
              <a:ext uri="{FF2B5EF4-FFF2-40B4-BE49-F238E27FC236}">
                <a16:creationId xmlns:a16="http://schemas.microsoft.com/office/drawing/2014/main" id="{518C10E2-D172-1DE8-AC24-EBD82011659E}"/>
              </a:ext>
            </a:extLst>
          </p:cNvPr>
          <p:cNvSpPr/>
          <p:nvPr/>
        </p:nvSpPr>
        <p:spPr bwMode="auto">
          <a:xfrm>
            <a:off x="4211824" y="673774"/>
            <a:ext cx="1721275" cy="615530"/>
          </a:xfrm>
          <a:prstGeom prst="chevron">
            <a:avLst>
              <a:gd name="adj" fmla="val 29883"/>
            </a:avLst>
          </a:prstGeom>
          <a:solidFill>
            <a:schemeClr val="accent1"/>
          </a:solidFill>
          <a:ln w="9525">
            <a:no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850">
              <a:latin typeface="+mn-lt"/>
            </a:endParaRPr>
          </a:p>
        </p:txBody>
      </p:sp>
      <p:sp>
        <p:nvSpPr>
          <p:cNvPr id="51" name="Hexagon 50">
            <a:extLst>
              <a:ext uri="{FF2B5EF4-FFF2-40B4-BE49-F238E27FC236}">
                <a16:creationId xmlns:a16="http://schemas.microsoft.com/office/drawing/2014/main" id="{5D1A9198-B047-1FAC-34A2-3A6374710B01}"/>
              </a:ext>
            </a:extLst>
          </p:cNvPr>
          <p:cNvSpPr/>
          <p:nvPr/>
        </p:nvSpPr>
        <p:spPr>
          <a:xfrm>
            <a:off x="5563299" y="694742"/>
            <a:ext cx="682356" cy="588238"/>
          </a:xfrm>
          <a:prstGeom prst="hexagon">
            <a:avLst>
              <a:gd name="adj" fmla="val 303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53" name="Hexagon 52">
            <a:extLst>
              <a:ext uri="{FF2B5EF4-FFF2-40B4-BE49-F238E27FC236}">
                <a16:creationId xmlns:a16="http://schemas.microsoft.com/office/drawing/2014/main" id="{B884B28F-7EE9-A001-43DC-C47056447B36}"/>
              </a:ext>
            </a:extLst>
          </p:cNvPr>
          <p:cNvSpPr/>
          <p:nvPr/>
        </p:nvSpPr>
        <p:spPr>
          <a:xfrm>
            <a:off x="3542296" y="687420"/>
            <a:ext cx="682356" cy="588238"/>
          </a:xfrm>
          <a:prstGeom prst="hexagon">
            <a:avLst>
              <a:gd name="adj" fmla="val 303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54" name="Hexagon 53">
            <a:extLst>
              <a:ext uri="{FF2B5EF4-FFF2-40B4-BE49-F238E27FC236}">
                <a16:creationId xmlns:a16="http://schemas.microsoft.com/office/drawing/2014/main" id="{B023FD30-94F4-BCAD-854A-E9DB8D946CCD}"/>
              </a:ext>
            </a:extLst>
          </p:cNvPr>
          <p:cNvSpPr/>
          <p:nvPr/>
        </p:nvSpPr>
        <p:spPr>
          <a:xfrm>
            <a:off x="7426589" y="687420"/>
            <a:ext cx="682356" cy="588238"/>
          </a:xfrm>
          <a:prstGeom prst="hexagon">
            <a:avLst>
              <a:gd name="adj" fmla="val 303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55" name="Hexagon 54">
            <a:extLst>
              <a:ext uri="{FF2B5EF4-FFF2-40B4-BE49-F238E27FC236}">
                <a16:creationId xmlns:a16="http://schemas.microsoft.com/office/drawing/2014/main" id="{76A4839D-672B-80F2-BF6B-0AB75A6931FF}"/>
              </a:ext>
            </a:extLst>
          </p:cNvPr>
          <p:cNvSpPr/>
          <p:nvPr/>
        </p:nvSpPr>
        <p:spPr>
          <a:xfrm>
            <a:off x="9240787" y="687420"/>
            <a:ext cx="682356" cy="588238"/>
          </a:xfrm>
          <a:prstGeom prst="hexagon">
            <a:avLst>
              <a:gd name="adj" fmla="val 303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5</a:t>
            </a:r>
          </a:p>
        </p:txBody>
      </p:sp>
      <p:sp>
        <p:nvSpPr>
          <p:cNvPr id="56" name="Hexagon 55">
            <a:extLst>
              <a:ext uri="{FF2B5EF4-FFF2-40B4-BE49-F238E27FC236}">
                <a16:creationId xmlns:a16="http://schemas.microsoft.com/office/drawing/2014/main" id="{FBFD2CCD-BC59-848A-38EA-756C24A33A5E}"/>
              </a:ext>
            </a:extLst>
          </p:cNvPr>
          <p:cNvSpPr/>
          <p:nvPr/>
        </p:nvSpPr>
        <p:spPr>
          <a:xfrm>
            <a:off x="11101021" y="687420"/>
            <a:ext cx="682356" cy="588238"/>
          </a:xfrm>
          <a:prstGeom prst="hexagon">
            <a:avLst>
              <a:gd name="adj" fmla="val 303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6</a:t>
            </a:r>
          </a:p>
        </p:txBody>
      </p:sp>
      <p:sp>
        <p:nvSpPr>
          <p:cNvPr id="64" name="Rectangle 63">
            <a:extLst>
              <a:ext uri="{FF2B5EF4-FFF2-40B4-BE49-F238E27FC236}">
                <a16:creationId xmlns:a16="http://schemas.microsoft.com/office/drawing/2014/main" id="{1D92B8F4-F213-FFF0-9282-0CDFEF5993C1}"/>
              </a:ext>
            </a:extLst>
          </p:cNvPr>
          <p:cNvSpPr/>
          <p:nvPr/>
        </p:nvSpPr>
        <p:spPr>
          <a:xfrm>
            <a:off x="6498757" y="778327"/>
            <a:ext cx="950884" cy="40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b="1">
                <a:solidFill>
                  <a:schemeClr val="bg2"/>
                </a:solidFill>
              </a:rPr>
              <a:t>F</a:t>
            </a:r>
            <a:r>
              <a:rPr lang="en-US" sz="900" b="1" noProof="0" err="1">
                <a:solidFill>
                  <a:schemeClr val="bg2"/>
                </a:solidFill>
                <a:sym typeface="Arial"/>
              </a:rPr>
              <a:t>inancial</a:t>
            </a:r>
            <a:r>
              <a:rPr lang="en-US" sz="900" b="1" noProof="0">
                <a:solidFill>
                  <a:schemeClr val="bg2"/>
                </a:solidFill>
                <a:sym typeface="Arial"/>
              </a:rPr>
              <a:t> </a:t>
            </a:r>
            <a:br>
              <a:rPr lang="en-US" sz="900" b="1" noProof="0">
                <a:solidFill>
                  <a:schemeClr val="bg2"/>
                </a:solidFill>
                <a:sym typeface="Arial"/>
              </a:rPr>
            </a:br>
            <a:r>
              <a:rPr lang="en-US" sz="900" b="1" noProof="0">
                <a:solidFill>
                  <a:schemeClr val="bg2"/>
                </a:solidFill>
                <a:sym typeface="Arial"/>
              </a:rPr>
              <a:t>Strength</a:t>
            </a:r>
            <a:endParaRPr lang="en-IN" sz="900" b="1">
              <a:solidFill>
                <a:schemeClr val="bg2"/>
              </a:solidFill>
            </a:endParaRPr>
          </a:p>
        </p:txBody>
      </p:sp>
      <p:sp>
        <p:nvSpPr>
          <p:cNvPr id="65" name="Rectangle 64">
            <a:extLst>
              <a:ext uri="{FF2B5EF4-FFF2-40B4-BE49-F238E27FC236}">
                <a16:creationId xmlns:a16="http://schemas.microsoft.com/office/drawing/2014/main" id="{F8CD0CD6-0E5E-BC37-C589-6ED56A0D0F85}"/>
              </a:ext>
            </a:extLst>
          </p:cNvPr>
          <p:cNvSpPr/>
          <p:nvPr/>
        </p:nvSpPr>
        <p:spPr>
          <a:xfrm>
            <a:off x="731162" y="778327"/>
            <a:ext cx="950884" cy="40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b="1">
                <a:solidFill>
                  <a:schemeClr val="bg2"/>
                </a:solidFill>
              </a:rPr>
              <a:t>Project Scoping</a:t>
            </a:r>
            <a:endParaRPr lang="en-IN" sz="900" b="1">
              <a:solidFill>
                <a:schemeClr val="bg2"/>
              </a:solidFill>
            </a:endParaRPr>
          </a:p>
        </p:txBody>
      </p:sp>
      <p:sp>
        <p:nvSpPr>
          <p:cNvPr id="66" name="Rectangle 65">
            <a:extLst>
              <a:ext uri="{FF2B5EF4-FFF2-40B4-BE49-F238E27FC236}">
                <a16:creationId xmlns:a16="http://schemas.microsoft.com/office/drawing/2014/main" id="{6F38D918-7D58-2778-317F-C2235F6C19EC}"/>
              </a:ext>
            </a:extLst>
          </p:cNvPr>
          <p:cNvSpPr/>
          <p:nvPr/>
        </p:nvSpPr>
        <p:spPr>
          <a:xfrm>
            <a:off x="4444848" y="778327"/>
            <a:ext cx="950884" cy="40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b="1">
                <a:solidFill>
                  <a:schemeClr val="bg2"/>
                </a:solidFill>
              </a:rPr>
              <a:t>Operational Growth</a:t>
            </a:r>
            <a:endParaRPr lang="en-IN" sz="900" b="1">
              <a:solidFill>
                <a:schemeClr val="bg2"/>
              </a:solidFill>
            </a:endParaRPr>
          </a:p>
        </p:txBody>
      </p:sp>
      <p:sp>
        <p:nvSpPr>
          <p:cNvPr id="67" name="Rectangle 66">
            <a:extLst>
              <a:ext uri="{FF2B5EF4-FFF2-40B4-BE49-F238E27FC236}">
                <a16:creationId xmlns:a16="http://schemas.microsoft.com/office/drawing/2014/main" id="{9AFAA419-E39C-387A-7989-067F775D747E}"/>
              </a:ext>
            </a:extLst>
          </p:cNvPr>
          <p:cNvSpPr/>
          <p:nvPr/>
        </p:nvSpPr>
        <p:spPr>
          <a:xfrm>
            <a:off x="8315247" y="778327"/>
            <a:ext cx="950884" cy="40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b="1">
                <a:solidFill>
                  <a:schemeClr val="bg2"/>
                </a:solidFill>
              </a:rPr>
              <a:t>Client/User </a:t>
            </a:r>
          </a:p>
          <a:p>
            <a:r>
              <a:rPr lang="en-US" sz="900" b="1">
                <a:solidFill>
                  <a:schemeClr val="bg2"/>
                </a:solidFill>
              </a:rPr>
              <a:t>Engagement Growth </a:t>
            </a:r>
            <a:endParaRPr lang="en-IN" sz="900" b="1">
              <a:solidFill>
                <a:schemeClr val="bg2"/>
              </a:solidFill>
            </a:endParaRPr>
          </a:p>
        </p:txBody>
      </p:sp>
      <p:sp>
        <p:nvSpPr>
          <p:cNvPr id="68" name="Rectangle 67">
            <a:extLst>
              <a:ext uri="{FF2B5EF4-FFF2-40B4-BE49-F238E27FC236}">
                <a16:creationId xmlns:a16="http://schemas.microsoft.com/office/drawing/2014/main" id="{668D8CDA-E6BB-384B-48A1-2610378F8D68}"/>
              </a:ext>
            </a:extLst>
          </p:cNvPr>
          <p:cNvSpPr/>
          <p:nvPr/>
        </p:nvSpPr>
        <p:spPr>
          <a:xfrm>
            <a:off x="2595040" y="794677"/>
            <a:ext cx="950884" cy="40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b="1">
                <a:solidFill>
                  <a:schemeClr val="bg2"/>
                </a:solidFill>
              </a:rPr>
              <a:t>Employee Satisfaction</a:t>
            </a:r>
            <a:endParaRPr lang="en-IN" sz="900" b="1">
              <a:solidFill>
                <a:schemeClr val="bg2"/>
              </a:solidFill>
            </a:endParaRPr>
          </a:p>
        </p:txBody>
      </p:sp>
      <p:sp>
        <p:nvSpPr>
          <p:cNvPr id="69" name="Rectangle 68">
            <a:extLst>
              <a:ext uri="{FF2B5EF4-FFF2-40B4-BE49-F238E27FC236}">
                <a16:creationId xmlns:a16="http://schemas.microsoft.com/office/drawing/2014/main" id="{127847FE-C571-203E-D2BE-E9F7F2AF081B}"/>
              </a:ext>
            </a:extLst>
          </p:cNvPr>
          <p:cNvSpPr/>
          <p:nvPr/>
        </p:nvSpPr>
        <p:spPr>
          <a:xfrm>
            <a:off x="10157210" y="778327"/>
            <a:ext cx="950884" cy="40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900" b="1">
                <a:solidFill>
                  <a:schemeClr val="bg2"/>
                </a:solidFill>
              </a:rPr>
              <a:t>Media Monitoring, Validation</a:t>
            </a:r>
          </a:p>
        </p:txBody>
      </p:sp>
      <p:sp>
        <p:nvSpPr>
          <p:cNvPr id="52" name="Hexagon 51">
            <a:extLst>
              <a:ext uri="{FF2B5EF4-FFF2-40B4-BE49-F238E27FC236}">
                <a16:creationId xmlns:a16="http://schemas.microsoft.com/office/drawing/2014/main" id="{159921EC-92DA-0957-A7BF-CDD89F4C1287}"/>
              </a:ext>
            </a:extLst>
          </p:cNvPr>
          <p:cNvSpPr/>
          <p:nvPr/>
        </p:nvSpPr>
        <p:spPr>
          <a:xfrm>
            <a:off x="1705079" y="687420"/>
            <a:ext cx="682356" cy="588238"/>
          </a:xfrm>
          <a:prstGeom prst="hexagon">
            <a:avLst>
              <a:gd name="adj" fmla="val 303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105" name="Oval 104">
            <a:extLst>
              <a:ext uri="{FF2B5EF4-FFF2-40B4-BE49-F238E27FC236}">
                <a16:creationId xmlns:a16="http://schemas.microsoft.com/office/drawing/2014/main" id="{568D50A7-29EF-3F16-3161-E4A5F5F3817C}"/>
              </a:ext>
            </a:extLst>
          </p:cNvPr>
          <p:cNvSpPr/>
          <p:nvPr/>
        </p:nvSpPr>
        <p:spPr>
          <a:xfrm>
            <a:off x="2639929" y="5664230"/>
            <a:ext cx="217548" cy="217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solidFill>
              </a:rPr>
              <a:t>x</a:t>
            </a:r>
          </a:p>
        </p:txBody>
      </p:sp>
      <p:sp>
        <p:nvSpPr>
          <p:cNvPr id="107" name="TextBox 106">
            <a:extLst>
              <a:ext uri="{FF2B5EF4-FFF2-40B4-BE49-F238E27FC236}">
                <a16:creationId xmlns:a16="http://schemas.microsoft.com/office/drawing/2014/main" id="{38D18031-17FE-9A82-8D44-3B5C512D1391}"/>
              </a:ext>
            </a:extLst>
          </p:cNvPr>
          <p:cNvSpPr txBox="1"/>
          <p:nvPr/>
        </p:nvSpPr>
        <p:spPr>
          <a:xfrm>
            <a:off x="7477934" y="5634505"/>
            <a:ext cx="916563" cy="276999"/>
          </a:xfrm>
          <a:prstGeom prst="rect">
            <a:avLst/>
          </a:prstGeom>
          <a:noFill/>
        </p:spPr>
        <p:txBody>
          <a:bodyPr wrap="square" lIns="0" tIns="0" rIns="0" bIns="0">
            <a:spAutoFit/>
          </a:bodyPr>
          <a:lstStyle/>
          <a:p>
            <a:pPr algn="ctr"/>
            <a:r>
              <a:rPr lang="en-IN" sz="900">
                <a:solidFill>
                  <a:schemeClr val="bg1"/>
                </a:solidFill>
                <a:latin typeface="+mn-lt"/>
              </a:rPr>
              <a:t> Financial Strength score </a:t>
            </a:r>
            <a:endParaRPr lang="en-IN" sz="900">
              <a:latin typeface="+mn-lt"/>
            </a:endParaRPr>
          </a:p>
        </p:txBody>
      </p:sp>
      <p:sp>
        <p:nvSpPr>
          <p:cNvPr id="108" name="Oval 107">
            <a:extLst>
              <a:ext uri="{FF2B5EF4-FFF2-40B4-BE49-F238E27FC236}">
                <a16:creationId xmlns:a16="http://schemas.microsoft.com/office/drawing/2014/main" id="{0F89C787-A279-D25A-85D4-39424634683D}"/>
              </a:ext>
            </a:extLst>
          </p:cNvPr>
          <p:cNvSpPr/>
          <p:nvPr/>
        </p:nvSpPr>
        <p:spPr>
          <a:xfrm>
            <a:off x="4366100" y="5664230"/>
            <a:ext cx="217548" cy="217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solidFill>
              </a:rPr>
              <a:t>+</a:t>
            </a:r>
          </a:p>
        </p:txBody>
      </p:sp>
      <p:sp>
        <p:nvSpPr>
          <p:cNvPr id="111" name="TextBox 110">
            <a:extLst>
              <a:ext uri="{FF2B5EF4-FFF2-40B4-BE49-F238E27FC236}">
                <a16:creationId xmlns:a16="http://schemas.microsoft.com/office/drawing/2014/main" id="{952ACF8E-D319-80E7-591B-F47DBBA07294}"/>
              </a:ext>
            </a:extLst>
          </p:cNvPr>
          <p:cNvSpPr txBox="1"/>
          <p:nvPr/>
        </p:nvSpPr>
        <p:spPr>
          <a:xfrm>
            <a:off x="4716796" y="5703755"/>
            <a:ext cx="190758" cy="138499"/>
          </a:xfrm>
          <a:prstGeom prst="rect">
            <a:avLst/>
          </a:prstGeom>
          <a:noFill/>
        </p:spPr>
        <p:txBody>
          <a:bodyPr wrap="none" lIns="0" tIns="0" rIns="0" bIns="0">
            <a:spAutoFit/>
          </a:bodyPr>
          <a:lstStyle/>
          <a:p>
            <a:pPr algn="ctr"/>
            <a:r>
              <a:rPr lang="en-IN" sz="900">
                <a:solidFill>
                  <a:schemeClr val="bg1"/>
                </a:solidFill>
                <a:latin typeface="+mn-lt"/>
              </a:rPr>
              <a:t>15%</a:t>
            </a:r>
            <a:endParaRPr lang="en-IN" sz="900">
              <a:latin typeface="+mn-lt"/>
            </a:endParaRPr>
          </a:p>
        </p:txBody>
      </p:sp>
      <p:sp>
        <p:nvSpPr>
          <p:cNvPr id="112" name="Oval 111">
            <a:extLst>
              <a:ext uri="{FF2B5EF4-FFF2-40B4-BE49-F238E27FC236}">
                <a16:creationId xmlns:a16="http://schemas.microsoft.com/office/drawing/2014/main" id="{BAB15681-E71C-0CD2-B4F5-E7BE096CD2F4}"/>
              </a:ext>
            </a:extLst>
          </p:cNvPr>
          <p:cNvSpPr/>
          <p:nvPr/>
        </p:nvSpPr>
        <p:spPr>
          <a:xfrm>
            <a:off x="5040702" y="5664230"/>
            <a:ext cx="217548" cy="217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solidFill>
              </a:rPr>
              <a:t>x</a:t>
            </a:r>
          </a:p>
        </p:txBody>
      </p:sp>
      <p:sp>
        <p:nvSpPr>
          <p:cNvPr id="116" name="TextBox 115">
            <a:extLst>
              <a:ext uri="{FF2B5EF4-FFF2-40B4-BE49-F238E27FC236}">
                <a16:creationId xmlns:a16="http://schemas.microsoft.com/office/drawing/2014/main" id="{3B863948-6BBC-008F-E3DC-BB9756EC8E2A}"/>
              </a:ext>
            </a:extLst>
          </p:cNvPr>
          <p:cNvSpPr txBox="1"/>
          <p:nvPr/>
        </p:nvSpPr>
        <p:spPr>
          <a:xfrm>
            <a:off x="6818220" y="5703755"/>
            <a:ext cx="190758" cy="138499"/>
          </a:xfrm>
          <a:prstGeom prst="rect">
            <a:avLst/>
          </a:prstGeom>
          <a:noFill/>
        </p:spPr>
        <p:txBody>
          <a:bodyPr wrap="none" lIns="0" tIns="0" rIns="0" bIns="0">
            <a:spAutoFit/>
          </a:bodyPr>
          <a:lstStyle/>
          <a:p>
            <a:pPr algn="ctr"/>
            <a:r>
              <a:rPr lang="en-IN" sz="900">
                <a:solidFill>
                  <a:schemeClr val="bg1"/>
                </a:solidFill>
                <a:latin typeface="+mn-lt"/>
              </a:rPr>
              <a:t>30%</a:t>
            </a:r>
            <a:endParaRPr lang="en-IN" sz="900">
              <a:latin typeface="+mn-lt"/>
            </a:endParaRPr>
          </a:p>
        </p:txBody>
      </p:sp>
      <p:sp>
        <p:nvSpPr>
          <p:cNvPr id="117" name="Oval 116">
            <a:extLst>
              <a:ext uri="{FF2B5EF4-FFF2-40B4-BE49-F238E27FC236}">
                <a16:creationId xmlns:a16="http://schemas.microsoft.com/office/drawing/2014/main" id="{34AC30ED-5949-087C-94AF-A1276C3E98D0}"/>
              </a:ext>
            </a:extLst>
          </p:cNvPr>
          <p:cNvSpPr/>
          <p:nvPr/>
        </p:nvSpPr>
        <p:spPr>
          <a:xfrm>
            <a:off x="7142126" y="5664230"/>
            <a:ext cx="217548" cy="217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solidFill>
              </a:rPr>
              <a:t>x</a:t>
            </a:r>
          </a:p>
        </p:txBody>
      </p:sp>
      <p:sp>
        <p:nvSpPr>
          <p:cNvPr id="119" name="Oval 118">
            <a:extLst>
              <a:ext uri="{FF2B5EF4-FFF2-40B4-BE49-F238E27FC236}">
                <a16:creationId xmlns:a16="http://schemas.microsoft.com/office/drawing/2014/main" id="{0D539FE9-9197-0849-989B-7DE587C20031}"/>
              </a:ext>
            </a:extLst>
          </p:cNvPr>
          <p:cNvSpPr/>
          <p:nvPr/>
        </p:nvSpPr>
        <p:spPr>
          <a:xfrm>
            <a:off x="8610818" y="5664230"/>
            <a:ext cx="217548" cy="217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solidFill>
              </a:rPr>
              <a:t>+</a:t>
            </a:r>
          </a:p>
        </p:txBody>
      </p:sp>
      <p:sp>
        <p:nvSpPr>
          <p:cNvPr id="122" name="TextBox 121">
            <a:extLst>
              <a:ext uri="{FF2B5EF4-FFF2-40B4-BE49-F238E27FC236}">
                <a16:creationId xmlns:a16="http://schemas.microsoft.com/office/drawing/2014/main" id="{DD0C7821-48BD-696E-2A29-34D65182614B}"/>
              </a:ext>
            </a:extLst>
          </p:cNvPr>
          <p:cNvSpPr txBox="1"/>
          <p:nvPr/>
        </p:nvSpPr>
        <p:spPr>
          <a:xfrm>
            <a:off x="8961514" y="5703755"/>
            <a:ext cx="190758" cy="138499"/>
          </a:xfrm>
          <a:prstGeom prst="rect">
            <a:avLst/>
          </a:prstGeom>
          <a:noFill/>
        </p:spPr>
        <p:txBody>
          <a:bodyPr wrap="none" lIns="0" tIns="0" rIns="0" bIns="0">
            <a:spAutoFit/>
          </a:bodyPr>
          <a:lstStyle/>
          <a:p>
            <a:pPr algn="ctr"/>
            <a:r>
              <a:rPr lang="en-IN" sz="900">
                <a:solidFill>
                  <a:schemeClr val="bg1"/>
                </a:solidFill>
                <a:latin typeface="+mn-lt"/>
              </a:rPr>
              <a:t>20%</a:t>
            </a:r>
            <a:endParaRPr lang="en-IN" sz="900">
              <a:latin typeface="+mn-lt"/>
            </a:endParaRPr>
          </a:p>
        </p:txBody>
      </p:sp>
      <p:sp>
        <p:nvSpPr>
          <p:cNvPr id="123" name="Oval 122">
            <a:extLst>
              <a:ext uri="{FF2B5EF4-FFF2-40B4-BE49-F238E27FC236}">
                <a16:creationId xmlns:a16="http://schemas.microsoft.com/office/drawing/2014/main" id="{C3300C59-BF88-3E48-289E-506ECC6F3D6B}"/>
              </a:ext>
            </a:extLst>
          </p:cNvPr>
          <p:cNvSpPr/>
          <p:nvPr/>
        </p:nvSpPr>
        <p:spPr>
          <a:xfrm>
            <a:off x="9285420" y="5664230"/>
            <a:ext cx="217548" cy="217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solidFill>
              </a:rPr>
              <a:t>x</a:t>
            </a:r>
          </a:p>
        </p:txBody>
      </p:sp>
      <p:sp>
        <p:nvSpPr>
          <p:cNvPr id="124" name="Oval 123">
            <a:extLst>
              <a:ext uri="{FF2B5EF4-FFF2-40B4-BE49-F238E27FC236}">
                <a16:creationId xmlns:a16="http://schemas.microsoft.com/office/drawing/2014/main" id="{1148A447-28EB-534F-41EF-D4903424136D}"/>
              </a:ext>
            </a:extLst>
          </p:cNvPr>
          <p:cNvSpPr/>
          <p:nvPr/>
        </p:nvSpPr>
        <p:spPr>
          <a:xfrm>
            <a:off x="6467524" y="5664230"/>
            <a:ext cx="217548" cy="217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solidFill>
              </a:rPr>
              <a:t>+</a:t>
            </a:r>
          </a:p>
        </p:txBody>
      </p:sp>
      <p:cxnSp>
        <p:nvCxnSpPr>
          <p:cNvPr id="126" name="Straight Connector 125">
            <a:extLst>
              <a:ext uri="{FF2B5EF4-FFF2-40B4-BE49-F238E27FC236}">
                <a16:creationId xmlns:a16="http://schemas.microsoft.com/office/drawing/2014/main" id="{7495BC62-E88E-72A0-D262-2AE8B91C0CA0}"/>
              </a:ext>
            </a:extLst>
          </p:cNvPr>
          <p:cNvCxnSpPr>
            <a:cxnSpLocks/>
          </p:cNvCxnSpPr>
          <p:nvPr/>
        </p:nvCxnSpPr>
        <p:spPr>
          <a:xfrm>
            <a:off x="2259938" y="1344780"/>
            <a:ext cx="0" cy="3870493"/>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E313568-0ECD-2194-AF87-6FCA230756C8}"/>
              </a:ext>
            </a:extLst>
          </p:cNvPr>
          <p:cNvCxnSpPr>
            <a:cxnSpLocks/>
          </p:cNvCxnSpPr>
          <p:nvPr/>
        </p:nvCxnSpPr>
        <p:spPr>
          <a:xfrm flipH="1">
            <a:off x="3998396" y="1344780"/>
            <a:ext cx="6583" cy="3877985"/>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221D2F0-54BE-21E8-EB39-AEA881A51749}"/>
              </a:ext>
            </a:extLst>
          </p:cNvPr>
          <p:cNvCxnSpPr>
            <a:cxnSpLocks/>
          </p:cNvCxnSpPr>
          <p:nvPr/>
        </p:nvCxnSpPr>
        <p:spPr>
          <a:xfrm>
            <a:off x="6096000" y="1344780"/>
            <a:ext cx="0" cy="3870493"/>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E3177F2-EB0F-8142-6A36-87D203D89583}"/>
              </a:ext>
            </a:extLst>
          </p:cNvPr>
          <p:cNvCxnSpPr>
            <a:cxnSpLocks/>
          </p:cNvCxnSpPr>
          <p:nvPr/>
        </p:nvCxnSpPr>
        <p:spPr>
          <a:xfrm>
            <a:off x="7981449" y="1344780"/>
            <a:ext cx="0" cy="3808513"/>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47D15FD-F5D6-6D4D-C92F-0AC7F2B1B27F}"/>
              </a:ext>
            </a:extLst>
          </p:cNvPr>
          <p:cNvCxnSpPr>
            <a:cxnSpLocks/>
          </p:cNvCxnSpPr>
          <p:nvPr/>
        </p:nvCxnSpPr>
        <p:spPr>
          <a:xfrm>
            <a:off x="9818665" y="1344780"/>
            <a:ext cx="0" cy="3808513"/>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F7D38B1-35F7-407E-DA24-56D44C73D0FE}"/>
              </a:ext>
            </a:extLst>
          </p:cNvPr>
          <p:cNvSpPr/>
          <p:nvPr/>
        </p:nvSpPr>
        <p:spPr>
          <a:xfrm>
            <a:off x="1017090" y="6215546"/>
            <a:ext cx="9361072"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800" b="1" dirty="0">
                <a:solidFill>
                  <a:schemeClr val="tx1"/>
                </a:solidFill>
              </a:rPr>
              <a:t>Note: </a:t>
            </a:r>
            <a:r>
              <a:rPr lang="en-US" sz="800" dirty="0">
                <a:solidFill>
                  <a:schemeClr val="tx1"/>
                </a:solidFill>
              </a:rPr>
              <a:t>For </a:t>
            </a:r>
            <a:r>
              <a:rPr lang="en-US" sz="800" b="1" dirty="0">
                <a:solidFill>
                  <a:schemeClr val="tx1"/>
                </a:solidFill>
              </a:rPr>
              <a:t>Operational Growth, Financial Strength, and Client Engagement Growth metrics</a:t>
            </a:r>
            <a:r>
              <a:rPr lang="en-US" sz="800" dirty="0">
                <a:solidFill>
                  <a:schemeClr val="tx1"/>
                </a:solidFill>
              </a:rPr>
              <a:t>, we calculated an average score using an </a:t>
            </a:r>
            <a:r>
              <a:rPr lang="en-US" sz="800" b="1" dirty="0">
                <a:solidFill>
                  <a:schemeClr val="tx1"/>
                </a:solidFill>
              </a:rPr>
              <a:t>industry deviation model</a:t>
            </a:r>
            <a:r>
              <a:rPr lang="en-US" sz="800" dirty="0">
                <a:solidFill>
                  <a:schemeClr val="tx1"/>
                </a:solidFill>
              </a:rPr>
              <a:t>. We then applied these deviation scores to create a metric highlighting how a startup performs relative to the industry average.</a:t>
            </a:r>
          </a:p>
          <a:p>
            <a:r>
              <a:rPr lang="en-US" sz="800" b="1" dirty="0">
                <a:solidFill>
                  <a:schemeClr val="tx1"/>
                </a:solidFill>
              </a:rPr>
              <a:t>(1) Short-term headcount growth: </a:t>
            </a:r>
            <a:r>
              <a:rPr lang="en-US" sz="800" dirty="0">
                <a:solidFill>
                  <a:schemeClr val="tx1"/>
                </a:solidFill>
              </a:rPr>
              <a:t>This was calculated based on the last 6 months. For startups lacking 6-month headcount data, we used the most recent headcount within the past 20 months, adjusted it to the 6-month period, and then calculated the growth.</a:t>
            </a:r>
            <a:endParaRPr lang="en-US" sz="800" b="1" dirty="0">
              <a:solidFill>
                <a:schemeClr val="tx1"/>
              </a:solidFill>
            </a:endParaRPr>
          </a:p>
        </p:txBody>
      </p:sp>
    </p:spTree>
    <p:extLst>
      <p:ext uri="{BB962C8B-B14F-4D97-AF65-F5344CB8AC3E}">
        <p14:creationId xmlns:p14="http://schemas.microsoft.com/office/powerpoint/2010/main" val="183666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70AB969-CD6A-0805-E23E-CBF7AE8ABFD8}"/>
              </a:ext>
            </a:extLst>
          </p:cNvPr>
          <p:cNvGraphicFramePr>
            <a:graphicFrameLocks noChangeAspect="1"/>
          </p:cNvGraphicFramePr>
          <p:nvPr>
            <p:custDataLst>
              <p:tags r:id="rId1"/>
            </p:custDataLst>
            <p:extLst>
              <p:ext uri="{D42A27DB-BD31-4B8C-83A1-F6EECF244321}">
                <p14:modId xmlns:p14="http://schemas.microsoft.com/office/powerpoint/2010/main" val="526034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570AB969-CD6A-0805-E23E-CBF7AE8ABF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404228E6-D629-6C46-BDC5-9180B31EBA1C}"/>
              </a:ext>
            </a:extLst>
          </p:cNvPr>
          <p:cNvSpPr>
            <a:spLocks noGrp="1"/>
          </p:cNvSpPr>
          <p:nvPr>
            <p:ph type="title"/>
          </p:nvPr>
        </p:nvSpPr>
        <p:spPr>
          <a:xfrm>
            <a:off x="609600" y="176213"/>
            <a:ext cx="10972800" cy="354012"/>
          </a:xfrm>
        </p:spPr>
        <p:txBody>
          <a:bodyPr vert="horz"/>
          <a:lstStyle/>
          <a:p>
            <a:r>
              <a:rPr lang="en-US"/>
              <a:t>Review and Evaluation </a:t>
            </a:r>
          </a:p>
        </p:txBody>
      </p:sp>
      <p:sp>
        <p:nvSpPr>
          <p:cNvPr id="2" name="Google Shape;1211;p41">
            <a:extLst>
              <a:ext uri="{FF2B5EF4-FFF2-40B4-BE49-F238E27FC236}">
                <a16:creationId xmlns:a16="http://schemas.microsoft.com/office/drawing/2014/main" id="{21B9A3B4-7DD0-9AAE-8023-077F5CB2D9D2}"/>
              </a:ext>
            </a:extLst>
          </p:cNvPr>
          <p:cNvSpPr txBox="1"/>
          <p:nvPr/>
        </p:nvSpPr>
        <p:spPr>
          <a:xfrm>
            <a:off x="609600" y="1297033"/>
            <a:ext cx="5370470" cy="4754128"/>
          </a:xfrm>
          <a:prstGeom prst="rect">
            <a:avLst/>
          </a:prstGeom>
          <a:solidFill>
            <a:schemeClr val="bg1"/>
          </a:solidFill>
          <a:ln w="0" cap="flat">
            <a:noFill/>
            <a:prstDash val="solid"/>
            <a:miter/>
          </a:ln>
          <a:effectLst>
            <a:outerShdw blurRad="50800" dist="38100" dir="5400000" algn="t" rotWithShape="0">
              <a:prstClr val="black">
                <a:alpha val="40000"/>
              </a:prstClr>
            </a:outerShdw>
          </a:effectLst>
        </p:spPr>
        <p:txBody>
          <a:bodyPr rtlCol="0" anchor="ctr"/>
          <a:lstStyle>
            <a:defPPr marR="0" lvl="0" algn="l" rtl="0">
              <a:lnSpc>
                <a:spcPct val="100000"/>
              </a:lnSpc>
              <a:spcBef>
                <a:spcPts val="0"/>
              </a:spcBef>
              <a:spcAft>
                <a:spcPts val="0"/>
              </a:spcAft>
            </a:defPPr>
            <a:lvl1pPr>
              <a:defRPr sz="1050">
                <a:latin typeface="+mn-lt"/>
              </a:defRPr>
            </a:lvl1pPr>
          </a:lstStyle>
          <a:p>
            <a:r>
              <a:rPr lang="en-US">
                <a:sym typeface="Segoe UI Light" panose="020B0502040204020203" pitchFamily="34" charset="0"/>
              </a:rPr>
              <a:t> </a:t>
            </a:r>
          </a:p>
        </p:txBody>
      </p:sp>
      <p:sp>
        <p:nvSpPr>
          <p:cNvPr id="3" name="TextBox 2">
            <a:extLst>
              <a:ext uri="{FF2B5EF4-FFF2-40B4-BE49-F238E27FC236}">
                <a16:creationId xmlns:a16="http://schemas.microsoft.com/office/drawing/2014/main" id="{9E784474-D1A4-5D17-529F-309B7413846F}"/>
              </a:ext>
            </a:extLst>
          </p:cNvPr>
          <p:cNvSpPr txBox="1"/>
          <p:nvPr/>
        </p:nvSpPr>
        <p:spPr>
          <a:xfrm>
            <a:off x="704582" y="1385316"/>
            <a:ext cx="5180505" cy="4555093"/>
          </a:xfrm>
          <a:prstGeom prst="rect">
            <a:avLst/>
          </a:prstGeom>
          <a:noFill/>
        </p:spPr>
        <p:txBody>
          <a:bodyPr wrap="square" lIns="0" tIns="0" rIns="0" bIns="0" anchor="t">
            <a:spAutoFit/>
          </a:bodyPr>
          <a:lstStyle/>
          <a:p>
            <a:pPr>
              <a:spcBef>
                <a:spcPts val="600"/>
              </a:spcBef>
              <a:spcAft>
                <a:spcPts val="600"/>
              </a:spcAft>
            </a:pPr>
            <a:r>
              <a:rPr lang="en-US" sz="1600">
                <a:solidFill>
                  <a:schemeClr val="tx1">
                    <a:lumMod val="85000"/>
                    <a:lumOff val="15000"/>
                  </a:schemeClr>
                </a:solidFill>
                <a:latin typeface="+mn-lt"/>
              </a:rPr>
              <a:t>For our media monitoring project, we utilized the tool Critical Mention, an Onclusive company. Onclusive is a world leader in media intelligence technology and services dedicated to supporting PR, Communications, and Marketing professionals. </a:t>
            </a:r>
            <a:endParaRPr lang="en-US" sz="1600" b="1" i="1">
              <a:latin typeface="+mn-lt"/>
            </a:endParaRPr>
          </a:p>
          <a:p>
            <a:pPr marL="342900" indent="-342900">
              <a:spcBef>
                <a:spcPts val="600"/>
              </a:spcBef>
              <a:spcAft>
                <a:spcPts val="600"/>
              </a:spcAft>
              <a:buFont typeface="Arial" panose="020B0604020202020204" pitchFamily="34" charset="0"/>
              <a:buChar char="•"/>
            </a:pPr>
            <a:r>
              <a:rPr lang="en-US" sz="1600" b="1" i="1">
                <a:solidFill>
                  <a:schemeClr val="bg2"/>
                </a:solidFill>
                <a:latin typeface="+mn-lt"/>
              </a:rPr>
              <a:t>Discrimination / Harassment: </a:t>
            </a:r>
            <a:r>
              <a:rPr lang="en-US" sz="1600">
                <a:solidFill>
                  <a:schemeClr val="tx1">
                    <a:lumMod val="85000"/>
                    <a:lumOff val="15000"/>
                  </a:schemeClr>
                </a:solidFill>
                <a:latin typeface="+mn-lt"/>
              </a:rPr>
              <a:t>Utilizing Critical Mention to ensure that there are no pervasive public allegations.</a:t>
            </a:r>
          </a:p>
          <a:p>
            <a:pPr marL="342900" indent="-342900">
              <a:spcBef>
                <a:spcPts val="600"/>
              </a:spcBef>
              <a:spcAft>
                <a:spcPts val="600"/>
              </a:spcAft>
              <a:buFont typeface="Arial" panose="020B0604020202020204" pitchFamily="34" charset="0"/>
              <a:buChar char="•"/>
            </a:pPr>
            <a:r>
              <a:rPr lang="en-US" sz="1600" b="1" i="1">
                <a:solidFill>
                  <a:schemeClr val="bg2"/>
                </a:solidFill>
                <a:latin typeface="+mn-lt"/>
              </a:rPr>
              <a:t>Workplace Conditions: </a:t>
            </a:r>
            <a:r>
              <a:rPr lang="en-US" sz="1600">
                <a:solidFill>
                  <a:schemeClr val="tx1">
                    <a:lumMod val="85000"/>
                    <a:lumOff val="15000"/>
                  </a:schemeClr>
                </a:solidFill>
                <a:latin typeface="+mn-lt"/>
              </a:rPr>
              <a:t>Verify that there are no pervasive public lawsuits.</a:t>
            </a:r>
          </a:p>
          <a:p>
            <a:pPr marL="342900" indent="-342900">
              <a:spcBef>
                <a:spcPts val="600"/>
              </a:spcBef>
              <a:spcAft>
                <a:spcPts val="600"/>
              </a:spcAft>
              <a:buFont typeface="Arial" panose="020B0604020202020204" pitchFamily="34" charset="0"/>
              <a:buChar char="•"/>
            </a:pPr>
            <a:r>
              <a:rPr lang="en-US" sz="1600" b="1" i="1">
                <a:solidFill>
                  <a:schemeClr val="bg2"/>
                </a:solidFill>
                <a:latin typeface="+mn-lt"/>
              </a:rPr>
              <a:t>Sustainability: </a:t>
            </a:r>
            <a:r>
              <a:rPr lang="en-US" sz="1600">
                <a:solidFill>
                  <a:schemeClr val="tx1">
                    <a:lumMod val="85000"/>
                    <a:lumOff val="15000"/>
                  </a:schemeClr>
                </a:solidFill>
                <a:latin typeface="+mn-lt"/>
              </a:rPr>
              <a:t>Verify that there is public information about ongoing positive environmental engagement.</a:t>
            </a:r>
          </a:p>
          <a:p>
            <a:pPr>
              <a:spcBef>
                <a:spcPts val="600"/>
              </a:spcBef>
              <a:spcAft>
                <a:spcPts val="600"/>
              </a:spcAft>
            </a:pPr>
            <a:r>
              <a:rPr lang="en-US" sz="1600">
                <a:solidFill>
                  <a:schemeClr val="tx1">
                    <a:lumMod val="85000"/>
                    <a:lumOff val="15000"/>
                  </a:schemeClr>
                </a:solidFill>
                <a:latin typeface="+mn-lt"/>
              </a:rPr>
              <a:t>We used a variety of keywords to screen the press coverage of the last 24 months (February 11, 2023 – February 11, 2025). </a:t>
            </a:r>
          </a:p>
        </p:txBody>
      </p:sp>
      <p:sp>
        <p:nvSpPr>
          <p:cNvPr id="4" name="Google Shape;1211;p41">
            <a:extLst>
              <a:ext uri="{FF2B5EF4-FFF2-40B4-BE49-F238E27FC236}">
                <a16:creationId xmlns:a16="http://schemas.microsoft.com/office/drawing/2014/main" id="{217D4508-4D68-EC38-09BA-4A63360462F0}"/>
              </a:ext>
            </a:extLst>
          </p:cNvPr>
          <p:cNvSpPr txBox="1"/>
          <p:nvPr/>
        </p:nvSpPr>
        <p:spPr>
          <a:xfrm>
            <a:off x="609600" y="806839"/>
            <a:ext cx="5370470" cy="490194"/>
          </a:xfrm>
          <a:prstGeom prst="round2SameRect">
            <a:avLst/>
          </a:prstGeom>
          <a:solidFill>
            <a:schemeClr val="accent1"/>
          </a:solidFill>
          <a:ln>
            <a:noFill/>
          </a:ln>
        </p:spPr>
        <p:txBody>
          <a:bodyPr spcFirstLastPara="1" wrap="square" lIns="90000" tIns="0" rIns="0" bIns="0" anchor="ctr" anchorCtr="0">
            <a:noAutofit/>
          </a:bodyPr>
          <a:lstStyle/>
          <a:p>
            <a:pPr>
              <a:defRPr/>
            </a:pPr>
            <a:r>
              <a:rPr lang="en-US" sz="1600" b="1" kern="1200">
                <a:solidFill>
                  <a:schemeClr val="bg2"/>
                </a:solidFill>
                <a:latin typeface="+mn-lt"/>
                <a:ea typeface="+mn-lt"/>
                <a:cs typeface="Segoe UI Light" panose="020B0502040204020203" pitchFamily="34" charset="0"/>
                <a:sym typeface="Segoe UI Light" panose="020B0502040204020203" pitchFamily="34" charset="0"/>
              </a:rPr>
              <a:t>Media Monitoring </a:t>
            </a:r>
          </a:p>
        </p:txBody>
      </p:sp>
      <p:sp>
        <p:nvSpPr>
          <p:cNvPr id="10" name="Google Shape;1211;p41">
            <a:extLst>
              <a:ext uri="{FF2B5EF4-FFF2-40B4-BE49-F238E27FC236}">
                <a16:creationId xmlns:a16="http://schemas.microsoft.com/office/drawing/2014/main" id="{2E2242C8-04C7-DA85-01FB-BA4BF492789A}"/>
              </a:ext>
            </a:extLst>
          </p:cNvPr>
          <p:cNvSpPr txBox="1"/>
          <p:nvPr/>
        </p:nvSpPr>
        <p:spPr>
          <a:xfrm>
            <a:off x="6211930" y="1297033"/>
            <a:ext cx="5370470" cy="4754128"/>
          </a:xfrm>
          <a:prstGeom prst="rect">
            <a:avLst/>
          </a:prstGeom>
          <a:solidFill>
            <a:schemeClr val="bg1"/>
          </a:solidFill>
          <a:ln w="0" cap="flat">
            <a:noFill/>
            <a:prstDash val="solid"/>
            <a:miter/>
          </a:ln>
          <a:effectLst>
            <a:outerShdw blurRad="50800" dist="38100" dir="5400000" algn="t" rotWithShape="0">
              <a:prstClr val="black">
                <a:alpha val="40000"/>
              </a:prstClr>
            </a:outerShdw>
          </a:effectLst>
        </p:spPr>
        <p:txBody>
          <a:bodyPr rtlCol="0" anchor="ctr"/>
          <a:lstStyle>
            <a:defPPr marR="0" lvl="0" algn="l" rtl="0">
              <a:lnSpc>
                <a:spcPct val="100000"/>
              </a:lnSpc>
              <a:spcBef>
                <a:spcPts val="0"/>
              </a:spcBef>
              <a:spcAft>
                <a:spcPts val="0"/>
              </a:spcAft>
            </a:defPPr>
            <a:lvl1pPr>
              <a:defRPr sz="1050">
                <a:latin typeface="+mn-lt"/>
              </a:defRPr>
            </a:lvl1pPr>
          </a:lstStyle>
          <a:p>
            <a:r>
              <a:rPr lang="en-US">
                <a:sym typeface="Segoe UI Light" panose="020B0502040204020203" pitchFamily="34" charset="0"/>
              </a:rPr>
              <a:t> </a:t>
            </a:r>
          </a:p>
        </p:txBody>
      </p:sp>
      <p:sp>
        <p:nvSpPr>
          <p:cNvPr id="11" name="TextBox 10">
            <a:extLst>
              <a:ext uri="{FF2B5EF4-FFF2-40B4-BE49-F238E27FC236}">
                <a16:creationId xmlns:a16="http://schemas.microsoft.com/office/drawing/2014/main" id="{93C55990-6A45-1AA1-CC66-86C631B3E581}"/>
              </a:ext>
            </a:extLst>
          </p:cNvPr>
          <p:cNvSpPr txBox="1"/>
          <p:nvPr/>
        </p:nvSpPr>
        <p:spPr>
          <a:xfrm>
            <a:off x="6306912" y="1385316"/>
            <a:ext cx="5180505" cy="2277547"/>
          </a:xfrm>
          <a:prstGeom prst="rect">
            <a:avLst/>
          </a:prstGeom>
          <a:noFill/>
        </p:spPr>
        <p:txBody>
          <a:bodyPr wrap="square" lIns="0" tIns="0" rIns="0" bIns="0" anchor="t">
            <a:spAutoFit/>
          </a:bodyPr>
          <a:lstStyle/>
          <a:p>
            <a:pPr marL="342900" lvl="1" indent="-342900">
              <a:spcBef>
                <a:spcPts val="600"/>
              </a:spcBef>
              <a:spcAft>
                <a:spcPts val="600"/>
              </a:spcAft>
              <a:buFont typeface="Arial" panose="020B0604020202020204" pitchFamily="34" charset="0"/>
              <a:buChar char="•"/>
            </a:pPr>
            <a:r>
              <a:rPr lang="en-US" sz="1600" dirty="0">
                <a:solidFill>
                  <a:schemeClr val="tx1">
                    <a:lumMod val="85000"/>
                    <a:lumOff val="15000"/>
                  </a:schemeClr>
                </a:solidFill>
                <a:latin typeface="+mn-lt"/>
              </a:rPr>
              <a:t>The final rankings were calculated based on Plant-A’s scoring model and study approach. </a:t>
            </a:r>
          </a:p>
          <a:p>
            <a:pPr marL="342900" lvl="1" indent="-342900">
              <a:spcBef>
                <a:spcPts val="600"/>
              </a:spcBef>
              <a:spcAft>
                <a:spcPts val="600"/>
              </a:spcAft>
              <a:buFont typeface="Arial" panose="020B0604020202020204" pitchFamily="34" charset="0"/>
              <a:buChar char="•"/>
            </a:pPr>
            <a:r>
              <a:rPr lang="en-US" sz="1600" dirty="0">
                <a:solidFill>
                  <a:schemeClr val="tx1">
                    <a:lumMod val="85000"/>
                    <a:lumOff val="15000"/>
                  </a:schemeClr>
                </a:solidFill>
                <a:latin typeface="+mn-lt"/>
              </a:rPr>
              <a:t>Top 250 startups with the highest scores were recognized as America's Greatest Startup Workplaces 2025.</a:t>
            </a:r>
          </a:p>
          <a:p>
            <a:pPr marL="342900" lvl="1" indent="-342900">
              <a:spcBef>
                <a:spcPts val="600"/>
              </a:spcBef>
              <a:spcAft>
                <a:spcPts val="600"/>
              </a:spcAft>
              <a:buFont typeface="Arial" panose="020B0604020202020204" pitchFamily="34" charset="0"/>
              <a:buChar char="•"/>
            </a:pPr>
            <a:r>
              <a:rPr lang="en-US" sz="1600" dirty="0">
                <a:solidFill>
                  <a:schemeClr val="tx1">
                    <a:lumMod val="85000"/>
                    <a:lumOff val="15000"/>
                  </a:schemeClr>
                </a:solidFill>
                <a:latin typeface="+mn-lt"/>
              </a:rPr>
              <a:t>Plausibility check: Newsweek and Plant-A have reviewed all results and lists before publishing to avoid errors and add an additional layer of scrutiny. </a:t>
            </a:r>
          </a:p>
        </p:txBody>
      </p:sp>
      <p:sp>
        <p:nvSpPr>
          <p:cNvPr id="12" name="Google Shape;1211;p41">
            <a:extLst>
              <a:ext uri="{FF2B5EF4-FFF2-40B4-BE49-F238E27FC236}">
                <a16:creationId xmlns:a16="http://schemas.microsoft.com/office/drawing/2014/main" id="{C844C255-8D89-7E46-EB0F-ABD7A257C597}"/>
              </a:ext>
            </a:extLst>
          </p:cNvPr>
          <p:cNvSpPr txBox="1"/>
          <p:nvPr/>
        </p:nvSpPr>
        <p:spPr>
          <a:xfrm>
            <a:off x="6211930" y="806839"/>
            <a:ext cx="5370470" cy="490194"/>
          </a:xfrm>
          <a:prstGeom prst="round2SameRect">
            <a:avLst/>
          </a:prstGeom>
          <a:solidFill>
            <a:schemeClr val="accent1"/>
          </a:solidFill>
          <a:ln>
            <a:noFill/>
          </a:ln>
        </p:spPr>
        <p:txBody>
          <a:bodyPr spcFirstLastPara="1" wrap="square" lIns="90000" tIns="0" rIns="0" bIns="0" anchor="ctr" anchorCtr="0">
            <a:noAutofit/>
          </a:bodyPr>
          <a:lstStyle/>
          <a:p>
            <a:pPr>
              <a:defRPr/>
            </a:pPr>
            <a:r>
              <a:rPr lang="en-US" sz="1600" b="1" kern="1200">
                <a:solidFill>
                  <a:schemeClr val="bg2"/>
                </a:solidFill>
                <a:latin typeface="+mn-lt"/>
                <a:ea typeface="+mn-lt"/>
                <a:cs typeface="Segoe UI Light" panose="020B0502040204020203" pitchFamily="34" charset="0"/>
                <a:sym typeface="Segoe UI Light" panose="020B0502040204020203" pitchFamily="34" charset="0"/>
              </a:rPr>
              <a:t>Data Validation &amp; Final Ranking</a:t>
            </a:r>
          </a:p>
        </p:txBody>
      </p:sp>
      <p:sp>
        <p:nvSpPr>
          <p:cNvPr id="23" name="Oval 22">
            <a:extLst>
              <a:ext uri="{FF2B5EF4-FFF2-40B4-BE49-F238E27FC236}">
                <a16:creationId xmlns:a16="http://schemas.microsoft.com/office/drawing/2014/main" id="{7699254C-EAD0-69C8-FB5B-3D79C0084B52}"/>
              </a:ext>
            </a:extLst>
          </p:cNvPr>
          <p:cNvSpPr/>
          <p:nvPr/>
        </p:nvSpPr>
        <p:spPr>
          <a:xfrm>
            <a:off x="5486409" y="848739"/>
            <a:ext cx="406394" cy="4063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Oval 26">
            <a:extLst>
              <a:ext uri="{FF2B5EF4-FFF2-40B4-BE49-F238E27FC236}">
                <a16:creationId xmlns:a16="http://schemas.microsoft.com/office/drawing/2014/main" id="{FE32E614-2E2C-22E3-19D3-293C5F04A5B2}"/>
              </a:ext>
            </a:extLst>
          </p:cNvPr>
          <p:cNvSpPr/>
          <p:nvPr/>
        </p:nvSpPr>
        <p:spPr>
          <a:xfrm>
            <a:off x="11081023" y="848739"/>
            <a:ext cx="406394" cy="4063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30" name="Graphic 29">
            <a:extLst>
              <a:ext uri="{FF2B5EF4-FFF2-40B4-BE49-F238E27FC236}">
                <a16:creationId xmlns:a16="http://schemas.microsoft.com/office/drawing/2014/main" id="{8062E170-526C-FB8D-085D-8CB830001E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4848" y="961936"/>
            <a:ext cx="249517" cy="180000"/>
          </a:xfrm>
          <a:prstGeom prst="rect">
            <a:avLst/>
          </a:prstGeom>
        </p:spPr>
      </p:pic>
      <p:pic>
        <p:nvPicPr>
          <p:cNvPr id="32" name="Graphic 31">
            <a:extLst>
              <a:ext uri="{FF2B5EF4-FFF2-40B4-BE49-F238E27FC236}">
                <a16:creationId xmlns:a16="http://schemas.microsoft.com/office/drawing/2014/main" id="{FAB45560-87CC-8D1F-D92C-B5CDD67D22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63705" y="937321"/>
            <a:ext cx="241030" cy="229231"/>
          </a:xfrm>
          <a:prstGeom prst="rect">
            <a:avLst/>
          </a:prstGeom>
        </p:spPr>
      </p:pic>
    </p:spTree>
    <p:extLst>
      <p:ext uri="{BB962C8B-B14F-4D97-AF65-F5344CB8AC3E}">
        <p14:creationId xmlns:p14="http://schemas.microsoft.com/office/powerpoint/2010/main" val="222660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76E64707-1A2D-4AE6-7877-1239159CB4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9" name="Object 18" hidden="1">
                        <a:extLst>
                          <a:ext uri="{FF2B5EF4-FFF2-40B4-BE49-F238E27FC236}">
                            <a16:creationId xmlns:a16="http://schemas.microsoft.com/office/drawing/2014/main" id="{76E64707-1A2D-4AE6-7877-1239159CB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103F5CD-E56C-071C-37F1-1BE53DF1CFD3}"/>
              </a:ext>
            </a:extLst>
          </p:cNvPr>
          <p:cNvSpPr>
            <a:spLocks noGrp="1"/>
          </p:cNvSpPr>
          <p:nvPr>
            <p:ph type="title"/>
          </p:nvPr>
        </p:nvSpPr>
        <p:spPr>
          <a:xfrm>
            <a:off x="609600" y="176213"/>
            <a:ext cx="10972800" cy="353943"/>
          </a:xfrm>
        </p:spPr>
        <p:txBody>
          <a:bodyPr vert="horz"/>
          <a:lstStyle/>
          <a:p>
            <a:r>
              <a:rPr lang="en-US" dirty="0"/>
              <a:t>Startups were grouped into 35 industries</a:t>
            </a:r>
          </a:p>
        </p:txBody>
      </p:sp>
      <p:sp>
        <p:nvSpPr>
          <p:cNvPr id="22" name="Rectangle: Rounded Corners 28">
            <a:extLst>
              <a:ext uri="{FF2B5EF4-FFF2-40B4-BE49-F238E27FC236}">
                <a16:creationId xmlns:a16="http://schemas.microsoft.com/office/drawing/2014/main" id="{34000698-F660-AB99-61DE-E87B883957F3}"/>
              </a:ext>
            </a:extLst>
          </p:cNvPr>
          <p:cNvSpPr/>
          <p:nvPr/>
        </p:nvSpPr>
        <p:spPr>
          <a:xfrm>
            <a:off x="10273092" y="47443"/>
            <a:ext cx="189509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0" i="0" u="none" strike="noStrike" kern="0" cap="none" spc="0" normalizeH="0" baseline="0" noProof="0">
                <a:ln>
                  <a:noFill/>
                </a:ln>
                <a:solidFill>
                  <a:srgbClr val="FFFFFF"/>
                </a:solidFill>
                <a:effectLst/>
                <a:uLnTx/>
                <a:uFillTx/>
                <a:latin typeface="Franklin Gothic Book" panose="020B0503020102020204" pitchFamily="34" charset="0"/>
                <a:ea typeface="+mn-ea"/>
                <a:cs typeface="+mn-cs"/>
                <a:sym typeface="Arial"/>
              </a:rPr>
              <a:t>Ranking</a:t>
            </a:r>
          </a:p>
        </p:txBody>
      </p:sp>
      <p:sp>
        <p:nvSpPr>
          <p:cNvPr id="8" name="Rectangle: Top Corners Rounded 7">
            <a:extLst>
              <a:ext uri="{FF2B5EF4-FFF2-40B4-BE49-F238E27FC236}">
                <a16:creationId xmlns:a16="http://schemas.microsoft.com/office/drawing/2014/main" id="{AEF6F5CC-76A7-4659-CB7D-BA2F3F935475}"/>
              </a:ext>
            </a:extLst>
          </p:cNvPr>
          <p:cNvSpPr/>
          <p:nvPr/>
        </p:nvSpPr>
        <p:spPr>
          <a:xfrm rot="16200000">
            <a:off x="-543392" y="2106551"/>
            <a:ext cx="3528958" cy="106500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3F2920"/>
              </a:solidFill>
              <a:effectLst/>
              <a:uLnTx/>
              <a:uFillTx/>
              <a:ea typeface="+mn-ea"/>
              <a:cs typeface="+mn-cs"/>
              <a:sym typeface="Arial"/>
            </a:endParaRPr>
          </a:p>
        </p:txBody>
      </p:sp>
      <p:sp>
        <p:nvSpPr>
          <p:cNvPr id="9" name="Freeform: Shape 8">
            <a:extLst>
              <a:ext uri="{FF2B5EF4-FFF2-40B4-BE49-F238E27FC236}">
                <a16:creationId xmlns:a16="http://schemas.microsoft.com/office/drawing/2014/main" id="{800286D8-27D6-7D7E-4573-445592D0550C}"/>
              </a:ext>
            </a:extLst>
          </p:cNvPr>
          <p:cNvSpPr/>
          <p:nvPr/>
        </p:nvSpPr>
        <p:spPr>
          <a:xfrm>
            <a:off x="1536365" y="790512"/>
            <a:ext cx="2615537" cy="3652336"/>
          </a:xfrm>
          <a:custGeom>
            <a:avLst/>
            <a:gdLst>
              <a:gd name="connsiteX0" fmla="*/ 2491274 w 2615537"/>
              <a:gd name="connsiteY0" fmla="*/ 0 h 2615537"/>
              <a:gd name="connsiteX1" fmla="*/ 2615538 w 2615537"/>
              <a:gd name="connsiteY1" fmla="*/ 124264 h 2615537"/>
              <a:gd name="connsiteX2" fmla="*/ 2615538 w 2615537"/>
              <a:gd name="connsiteY2" fmla="*/ 2491274 h 2615537"/>
              <a:gd name="connsiteX3" fmla="*/ 2491274 w 2615537"/>
              <a:gd name="connsiteY3" fmla="*/ 2615537 h 2615537"/>
              <a:gd name="connsiteX4" fmla="*/ 124264 w 2615537"/>
              <a:gd name="connsiteY4" fmla="*/ 2615537 h 2615537"/>
              <a:gd name="connsiteX5" fmla="*/ 0 w 2615537"/>
              <a:gd name="connsiteY5" fmla="*/ 2491274 h 2615537"/>
              <a:gd name="connsiteX6" fmla="*/ 0 w 2615537"/>
              <a:gd name="connsiteY6" fmla="*/ 124264 h 2615537"/>
              <a:gd name="connsiteX7" fmla="*/ 124264 w 2615537"/>
              <a:gd name="connsiteY7" fmla="*/ 0 h 26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537" h="2615537">
                <a:moveTo>
                  <a:pt x="2491274" y="0"/>
                </a:moveTo>
                <a:cubicBezTo>
                  <a:pt x="2559903" y="0"/>
                  <a:pt x="2615538" y="55635"/>
                  <a:pt x="2615538" y="124264"/>
                </a:cubicBezTo>
                <a:lnTo>
                  <a:pt x="2615538" y="2491274"/>
                </a:lnTo>
                <a:cubicBezTo>
                  <a:pt x="2615538" y="2559903"/>
                  <a:pt x="2559903" y="2615537"/>
                  <a:pt x="2491274" y="2615537"/>
                </a:cubicBezTo>
                <a:lnTo>
                  <a:pt x="124264" y="2615537"/>
                </a:lnTo>
                <a:cubicBezTo>
                  <a:pt x="55635" y="2615537"/>
                  <a:pt x="0" y="2559903"/>
                  <a:pt x="0" y="2491274"/>
                </a:cubicBezTo>
                <a:lnTo>
                  <a:pt x="0" y="124264"/>
                </a:lnTo>
                <a:cubicBezTo>
                  <a:pt x="0" y="55635"/>
                  <a:pt x="55635" y="0"/>
                  <a:pt x="124264" y="0"/>
                </a:cubicBezTo>
                <a:close/>
              </a:path>
            </a:pathLst>
          </a:custGeom>
          <a:solidFill>
            <a:schemeClr val="bg1"/>
          </a:solidFill>
          <a:ln w="0"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mn-lt"/>
              <a:cs typeface="Arial"/>
              <a:sym typeface="Arial"/>
            </a:endParaRPr>
          </a:p>
        </p:txBody>
      </p:sp>
      <p:sp>
        <p:nvSpPr>
          <p:cNvPr id="16" name="Rectangle: Top Corners Rounded 15">
            <a:extLst>
              <a:ext uri="{FF2B5EF4-FFF2-40B4-BE49-F238E27FC236}">
                <a16:creationId xmlns:a16="http://schemas.microsoft.com/office/drawing/2014/main" id="{D47A2A18-5B19-0C60-7EF0-4C8D44763C90}"/>
              </a:ext>
            </a:extLst>
          </p:cNvPr>
          <p:cNvSpPr/>
          <p:nvPr/>
        </p:nvSpPr>
        <p:spPr>
          <a:xfrm rot="16200000">
            <a:off x="6808121" y="2106551"/>
            <a:ext cx="3528958" cy="106500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3F2920"/>
              </a:solidFill>
              <a:effectLst/>
              <a:uLnTx/>
              <a:uFillTx/>
              <a:ea typeface="+mn-ea"/>
              <a:cs typeface="+mn-cs"/>
              <a:sym typeface="Arial"/>
            </a:endParaRPr>
          </a:p>
        </p:txBody>
      </p:sp>
      <p:sp>
        <p:nvSpPr>
          <p:cNvPr id="17" name="Freeform: Shape 16">
            <a:extLst>
              <a:ext uri="{FF2B5EF4-FFF2-40B4-BE49-F238E27FC236}">
                <a16:creationId xmlns:a16="http://schemas.microsoft.com/office/drawing/2014/main" id="{7C1A50A1-554A-8681-93A4-C7587DC39709}"/>
              </a:ext>
            </a:extLst>
          </p:cNvPr>
          <p:cNvSpPr/>
          <p:nvPr/>
        </p:nvSpPr>
        <p:spPr>
          <a:xfrm>
            <a:off x="8887878" y="790512"/>
            <a:ext cx="2615537" cy="3652336"/>
          </a:xfrm>
          <a:custGeom>
            <a:avLst/>
            <a:gdLst>
              <a:gd name="connsiteX0" fmla="*/ 2491274 w 2615537"/>
              <a:gd name="connsiteY0" fmla="*/ 0 h 2615537"/>
              <a:gd name="connsiteX1" fmla="*/ 2615538 w 2615537"/>
              <a:gd name="connsiteY1" fmla="*/ 124264 h 2615537"/>
              <a:gd name="connsiteX2" fmla="*/ 2615538 w 2615537"/>
              <a:gd name="connsiteY2" fmla="*/ 2491274 h 2615537"/>
              <a:gd name="connsiteX3" fmla="*/ 2491274 w 2615537"/>
              <a:gd name="connsiteY3" fmla="*/ 2615537 h 2615537"/>
              <a:gd name="connsiteX4" fmla="*/ 124264 w 2615537"/>
              <a:gd name="connsiteY4" fmla="*/ 2615537 h 2615537"/>
              <a:gd name="connsiteX5" fmla="*/ 0 w 2615537"/>
              <a:gd name="connsiteY5" fmla="*/ 2491274 h 2615537"/>
              <a:gd name="connsiteX6" fmla="*/ 0 w 2615537"/>
              <a:gd name="connsiteY6" fmla="*/ 124264 h 2615537"/>
              <a:gd name="connsiteX7" fmla="*/ 124264 w 2615537"/>
              <a:gd name="connsiteY7" fmla="*/ 0 h 26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537" h="2615537">
                <a:moveTo>
                  <a:pt x="2491274" y="0"/>
                </a:moveTo>
                <a:cubicBezTo>
                  <a:pt x="2559903" y="0"/>
                  <a:pt x="2615538" y="55635"/>
                  <a:pt x="2615538" y="124264"/>
                </a:cubicBezTo>
                <a:lnTo>
                  <a:pt x="2615538" y="2491274"/>
                </a:lnTo>
                <a:cubicBezTo>
                  <a:pt x="2615538" y="2559903"/>
                  <a:pt x="2559903" y="2615537"/>
                  <a:pt x="2491274" y="2615537"/>
                </a:cubicBezTo>
                <a:lnTo>
                  <a:pt x="124264" y="2615537"/>
                </a:lnTo>
                <a:cubicBezTo>
                  <a:pt x="55635" y="2615537"/>
                  <a:pt x="0" y="2559903"/>
                  <a:pt x="0" y="2491274"/>
                </a:cubicBezTo>
                <a:lnTo>
                  <a:pt x="0" y="124264"/>
                </a:lnTo>
                <a:cubicBezTo>
                  <a:pt x="0" y="55635"/>
                  <a:pt x="55635" y="0"/>
                  <a:pt x="124264" y="0"/>
                </a:cubicBezTo>
                <a:close/>
              </a:path>
            </a:pathLst>
          </a:custGeom>
          <a:solidFill>
            <a:schemeClr val="bg1"/>
          </a:solidFill>
          <a:ln w="0"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mn-lt"/>
              <a:cs typeface="Arial"/>
              <a:sym typeface="Arial"/>
            </a:endParaRPr>
          </a:p>
        </p:txBody>
      </p:sp>
      <p:sp>
        <p:nvSpPr>
          <p:cNvPr id="18" name="Textfeld 6">
            <a:extLst>
              <a:ext uri="{FF2B5EF4-FFF2-40B4-BE49-F238E27FC236}">
                <a16:creationId xmlns:a16="http://schemas.microsoft.com/office/drawing/2014/main" id="{D733F5B7-5F82-9B3E-F284-854B07BD1D72}"/>
              </a:ext>
            </a:extLst>
          </p:cNvPr>
          <p:cNvSpPr txBox="1"/>
          <p:nvPr/>
        </p:nvSpPr>
        <p:spPr>
          <a:xfrm>
            <a:off x="8199603" y="2254334"/>
            <a:ext cx="588321" cy="76944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F2920"/>
                </a:solidFill>
                <a:effectLst/>
                <a:uLnTx/>
                <a:uFillTx/>
                <a:latin typeface="+mn-lt"/>
                <a:ea typeface="+mn-ea"/>
                <a:cs typeface="Segoe UI Light" panose="020B0502040204020203" pitchFamily="34" charset="0"/>
                <a:sym typeface="Segoe UI Light" panose="020B0502040204020203" pitchFamily="34" charset="0"/>
              </a:rPr>
              <a:t>Financial Services and Business Services</a:t>
            </a:r>
          </a:p>
        </p:txBody>
      </p:sp>
      <p:sp>
        <p:nvSpPr>
          <p:cNvPr id="20" name="TextBox 19">
            <a:extLst>
              <a:ext uri="{FF2B5EF4-FFF2-40B4-BE49-F238E27FC236}">
                <a16:creationId xmlns:a16="http://schemas.microsoft.com/office/drawing/2014/main" id="{B2D6F0B6-88FD-A378-415E-61AF1B913F2E}"/>
              </a:ext>
            </a:extLst>
          </p:cNvPr>
          <p:cNvSpPr txBox="1"/>
          <p:nvPr/>
        </p:nvSpPr>
        <p:spPr>
          <a:xfrm>
            <a:off x="1645792" y="1349467"/>
            <a:ext cx="2416316" cy="2722925"/>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panose="020B0502040204020203" pitchFamily="34" charset="0"/>
                <a:sym typeface="Arial"/>
              </a:rPr>
              <a:t>Retail</a:t>
            </a:r>
          </a:p>
          <a:p>
            <a:pPr marL="228600" marR="0" lvl="0" indent="-228600" algn="l" defTabSz="914400" rtl="0" eaLnBrk="1" fontAlgn="t"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panose="020B0502040204020203" pitchFamily="34" charset="0"/>
                <a:sym typeface="Arial"/>
              </a:rPr>
              <a:t>Entertainment Providers</a:t>
            </a:r>
          </a:p>
          <a:p>
            <a:pPr marL="228600" marR="0" lvl="0" indent="-228600" algn="l" defTabSz="914400" rtl="0" eaLnBrk="1" fontAlgn="t"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panose="020B0502040204020203" pitchFamily="34" charset="0"/>
                <a:sym typeface="Arial"/>
              </a:rPr>
              <a:t>Education</a:t>
            </a:r>
          </a:p>
          <a:p>
            <a:pPr marL="228600" marR="0" lvl="0" indent="-228600" algn="l" defTabSz="914400" rtl="0" eaLnBrk="1" fontAlgn="t"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panose="020B0502040204020203" pitchFamily="34" charset="0"/>
                <a:sym typeface="Arial"/>
              </a:rPr>
              <a:t>Wholesale</a:t>
            </a:r>
          </a:p>
          <a:p>
            <a:pPr marL="228600" marR="0" lvl="0" indent="-228600" algn="l" defTabSz="914400" rtl="0" eaLnBrk="1" fontAlgn="t"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panose="020B0502040204020203" pitchFamily="34" charset="0"/>
                <a:sym typeface="Arial"/>
              </a:rPr>
              <a:t>Healthcare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a:sym typeface="Arial"/>
              </a:rPr>
              <a:t>Hospitality</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a:sym typeface="Arial"/>
              </a:rPr>
              <a:t>Construction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a:sym typeface="Arial"/>
              </a:rPr>
              <a:t>Repair and Maintenance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a:sym typeface="Arial"/>
              </a:rPr>
              <a:t>Real Estate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a:sym typeface="Arial"/>
              </a:rPr>
              <a:t>Printing Services</a:t>
            </a:r>
          </a:p>
          <a:p>
            <a:pPr marL="228600" marR="0" lvl="0" indent="-228600" algn="l" defTabSz="914400" rtl="0" eaLnBrk="1" fontAlgn="t"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panose="020B0502040204020203" pitchFamily="34" charset="0"/>
                <a:sym typeface="Arial"/>
              </a:rPr>
              <a:t>Civic and Social Organizations</a:t>
            </a:r>
          </a:p>
          <a:p>
            <a:pPr marL="228600" marR="0" lvl="0" indent="-228600" algn="l" defTabSz="914400" rtl="0" eaLnBrk="1" fontAlgn="t"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a:sym typeface="Arial"/>
              </a:rPr>
              <a:t>Rental and Leasing </a:t>
            </a:r>
          </a:p>
          <a:p>
            <a:pPr marL="228600" marR="0" lvl="0" indent="-228600" algn="l" defTabSz="914400" rtl="0" eaLnBrk="1" fontAlgn="t"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latin typeface="+mn-lt"/>
                <a:cs typeface="Segoe UI Light"/>
                <a:sym typeface="Arial"/>
              </a:rPr>
              <a:t>Book and Periodical Publishing</a:t>
            </a:r>
          </a:p>
        </p:txBody>
      </p:sp>
      <p:sp>
        <p:nvSpPr>
          <p:cNvPr id="21" name="TextBox 20">
            <a:extLst>
              <a:ext uri="{FF2B5EF4-FFF2-40B4-BE49-F238E27FC236}">
                <a16:creationId xmlns:a16="http://schemas.microsoft.com/office/drawing/2014/main" id="{EA707FCC-32D8-A85F-E1F6-570108C78B73}"/>
              </a:ext>
            </a:extLst>
          </p:cNvPr>
          <p:cNvSpPr txBox="1"/>
          <p:nvPr/>
        </p:nvSpPr>
        <p:spPr>
          <a:xfrm>
            <a:off x="8996372" y="1545519"/>
            <a:ext cx="2416316" cy="2070054"/>
          </a:xfrm>
          <a:prstGeom prst="rect">
            <a:avLst/>
          </a:prstGeom>
          <a:noFill/>
        </p:spPr>
        <p:txBody>
          <a:bodyPr wrap="square" lIns="0" tIns="0" rIns="0" bIns="0" rtlCol="0">
            <a:spAutoFit/>
          </a:bodyPr>
          <a:lstStyle>
            <a:defPPr marR="0" lvl="0" algn="l" rtl="0">
              <a:lnSpc>
                <a:spcPct val="100000"/>
              </a:lnSpc>
              <a:spcBef>
                <a:spcPts val="0"/>
              </a:spcBef>
              <a:spcAft>
                <a:spcPts val="0"/>
              </a:spcAft>
              <a:defRPr/>
            </a:defPPr>
            <a:lvl1pPr marL="228600" indent="-228600">
              <a:lnSpc>
                <a:spcPct val="107000"/>
              </a:lnSpc>
              <a:spcBef>
                <a:spcPts val="50"/>
              </a:spcBef>
              <a:buClr>
                <a:schemeClr val="bg2"/>
              </a:buClr>
              <a:buFont typeface="+mj-lt"/>
              <a:buChar char="•"/>
              <a:defRPr sz="1200">
                <a:latin typeface="+mn-lt"/>
                <a:cs typeface="Segoe UI Light" panose="020B0502040204020203" pitchFamily="34" charset="0"/>
              </a:defRPr>
            </a:lvl1pPr>
          </a:lstStyle>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Segoe UI Light" panose="020B0502040204020203" pitchFamily="34" charset="0"/>
              </a:rPr>
              <a:t>Professional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Financial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Transportation, Logistics, Supply Chain and Storage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Transportation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Airlines and Aviation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Non-Profit Organizations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Staffing and Recruiting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Warehousing and Storage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kern="0">
                <a:solidFill>
                  <a:srgbClr val="000000"/>
                </a:solidFill>
                <a:sym typeface="Arial"/>
              </a:rPr>
              <a:t>Packaging and Containers</a:t>
            </a:r>
            <a:endPar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endParaRPr>
          </a:p>
        </p:txBody>
      </p:sp>
      <p:sp>
        <p:nvSpPr>
          <p:cNvPr id="12" name="Textfeld 6">
            <a:extLst>
              <a:ext uri="{FF2B5EF4-FFF2-40B4-BE49-F238E27FC236}">
                <a16:creationId xmlns:a16="http://schemas.microsoft.com/office/drawing/2014/main" id="{D0073C16-C72B-F050-32B5-CE7097B85177}"/>
              </a:ext>
            </a:extLst>
          </p:cNvPr>
          <p:cNvSpPr txBox="1"/>
          <p:nvPr/>
        </p:nvSpPr>
        <p:spPr>
          <a:xfrm>
            <a:off x="833058" y="2485166"/>
            <a:ext cx="597843" cy="30777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F2920"/>
                </a:solidFill>
                <a:effectLst/>
                <a:uLnTx/>
                <a:uFillTx/>
                <a:latin typeface="+mn-lt"/>
                <a:ea typeface="+mn-ea"/>
                <a:cs typeface="Segoe UI Light" panose="020B0502040204020203" pitchFamily="34" charset="0"/>
                <a:sym typeface="Segoe UI Light" panose="020B0502040204020203" pitchFamily="34" charset="0"/>
              </a:rPr>
              <a:t>Consumer Services</a:t>
            </a:r>
          </a:p>
        </p:txBody>
      </p:sp>
      <p:pic>
        <p:nvPicPr>
          <p:cNvPr id="45" name="Graphic 44">
            <a:extLst>
              <a:ext uri="{FF2B5EF4-FFF2-40B4-BE49-F238E27FC236}">
                <a16:creationId xmlns:a16="http://schemas.microsoft.com/office/drawing/2014/main" id="{964279BF-D295-7455-EB83-769BEEAE5D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483" y="3576179"/>
            <a:ext cx="374992" cy="371659"/>
          </a:xfrm>
          <a:prstGeom prst="rect">
            <a:avLst/>
          </a:prstGeom>
        </p:spPr>
      </p:pic>
      <p:sp>
        <p:nvSpPr>
          <p:cNvPr id="13" name="Rectangle: Top Corners Rounded 12">
            <a:extLst>
              <a:ext uri="{FF2B5EF4-FFF2-40B4-BE49-F238E27FC236}">
                <a16:creationId xmlns:a16="http://schemas.microsoft.com/office/drawing/2014/main" id="{A3D9DFB7-A481-15BF-5ABA-81CBF2EC8E51}"/>
              </a:ext>
            </a:extLst>
          </p:cNvPr>
          <p:cNvSpPr/>
          <p:nvPr/>
        </p:nvSpPr>
        <p:spPr>
          <a:xfrm rot="16200000">
            <a:off x="3132366" y="2106551"/>
            <a:ext cx="3528958" cy="106500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3F2920"/>
              </a:solidFill>
              <a:effectLst/>
              <a:uLnTx/>
              <a:uFillTx/>
              <a:ea typeface="+mn-ea"/>
              <a:cs typeface="+mn-cs"/>
              <a:sym typeface="Arial"/>
            </a:endParaRPr>
          </a:p>
        </p:txBody>
      </p:sp>
      <p:sp>
        <p:nvSpPr>
          <p:cNvPr id="14" name="Freeform: Shape 13">
            <a:extLst>
              <a:ext uri="{FF2B5EF4-FFF2-40B4-BE49-F238E27FC236}">
                <a16:creationId xmlns:a16="http://schemas.microsoft.com/office/drawing/2014/main" id="{F609818F-5440-0A57-352B-B296AE7763AB}"/>
              </a:ext>
            </a:extLst>
          </p:cNvPr>
          <p:cNvSpPr/>
          <p:nvPr/>
        </p:nvSpPr>
        <p:spPr>
          <a:xfrm>
            <a:off x="5212123" y="790512"/>
            <a:ext cx="2615537" cy="3652336"/>
          </a:xfrm>
          <a:custGeom>
            <a:avLst/>
            <a:gdLst>
              <a:gd name="connsiteX0" fmla="*/ 2491274 w 2615537"/>
              <a:gd name="connsiteY0" fmla="*/ 0 h 2615537"/>
              <a:gd name="connsiteX1" fmla="*/ 2615538 w 2615537"/>
              <a:gd name="connsiteY1" fmla="*/ 124264 h 2615537"/>
              <a:gd name="connsiteX2" fmla="*/ 2615538 w 2615537"/>
              <a:gd name="connsiteY2" fmla="*/ 2491274 h 2615537"/>
              <a:gd name="connsiteX3" fmla="*/ 2491274 w 2615537"/>
              <a:gd name="connsiteY3" fmla="*/ 2615537 h 2615537"/>
              <a:gd name="connsiteX4" fmla="*/ 124264 w 2615537"/>
              <a:gd name="connsiteY4" fmla="*/ 2615537 h 2615537"/>
              <a:gd name="connsiteX5" fmla="*/ 0 w 2615537"/>
              <a:gd name="connsiteY5" fmla="*/ 2491274 h 2615537"/>
              <a:gd name="connsiteX6" fmla="*/ 0 w 2615537"/>
              <a:gd name="connsiteY6" fmla="*/ 124264 h 2615537"/>
              <a:gd name="connsiteX7" fmla="*/ 124264 w 2615537"/>
              <a:gd name="connsiteY7" fmla="*/ 0 h 26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537" h="2615537">
                <a:moveTo>
                  <a:pt x="2491274" y="0"/>
                </a:moveTo>
                <a:cubicBezTo>
                  <a:pt x="2559903" y="0"/>
                  <a:pt x="2615538" y="55635"/>
                  <a:pt x="2615538" y="124264"/>
                </a:cubicBezTo>
                <a:lnTo>
                  <a:pt x="2615538" y="2491274"/>
                </a:lnTo>
                <a:cubicBezTo>
                  <a:pt x="2615538" y="2559903"/>
                  <a:pt x="2559903" y="2615537"/>
                  <a:pt x="2491274" y="2615537"/>
                </a:cubicBezTo>
                <a:lnTo>
                  <a:pt x="124264" y="2615537"/>
                </a:lnTo>
                <a:cubicBezTo>
                  <a:pt x="55635" y="2615537"/>
                  <a:pt x="0" y="2559903"/>
                  <a:pt x="0" y="2491274"/>
                </a:cubicBezTo>
                <a:lnTo>
                  <a:pt x="0" y="124264"/>
                </a:lnTo>
                <a:cubicBezTo>
                  <a:pt x="0" y="55635"/>
                  <a:pt x="55635" y="0"/>
                  <a:pt x="124264" y="0"/>
                </a:cubicBezTo>
                <a:close/>
              </a:path>
            </a:pathLst>
          </a:custGeom>
          <a:solidFill>
            <a:schemeClr val="bg1"/>
          </a:solidFill>
          <a:ln w="0"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mn-lt"/>
              <a:cs typeface="Arial"/>
              <a:sym typeface="Arial"/>
            </a:endParaRPr>
          </a:p>
        </p:txBody>
      </p:sp>
      <p:sp>
        <p:nvSpPr>
          <p:cNvPr id="23" name="TextBox 22">
            <a:extLst>
              <a:ext uri="{FF2B5EF4-FFF2-40B4-BE49-F238E27FC236}">
                <a16:creationId xmlns:a16="http://schemas.microsoft.com/office/drawing/2014/main" id="{28FE7957-691E-1877-7609-CA4D1A9A2536}"/>
              </a:ext>
            </a:extLst>
          </p:cNvPr>
          <p:cNvSpPr txBox="1"/>
          <p:nvPr/>
        </p:nvSpPr>
        <p:spPr>
          <a:xfrm>
            <a:off x="5311733" y="1478697"/>
            <a:ext cx="2416316" cy="2254848"/>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L="228600" indent="-228600">
              <a:lnSpc>
                <a:spcPct val="107000"/>
              </a:lnSpc>
              <a:spcBef>
                <a:spcPts val="50"/>
              </a:spcBef>
              <a:buClr>
                <a:schemeClr val="bg2"/>
              </a:buClr>
              <a:buFont typeface="+mj-lt"/>
              <a:buChar char="•"/>
              <a:defRPr sz="1200">
                <a:latin typeface="+mn-lt"/>
                <a:cs typeface="Segoe UI Light" panose="020B0502040204020203" pitchFamily="34" charset="0"/>
              </a:defRPr>
            </a:lvl1pPr>
          </a:lstStyle>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Manufacturing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Nanotechnology Research</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Electric Power Transmission, Control, and Distribution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Mining, Quarrying, and Oil and Gas Extraction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Utilities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Agriculture, Forestry, Fishing and Hunting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kern="0">
                <a:solidFill>
                  <a:srgbClr val="000000"/>
                </a:solidFill>
                <a:sym typeface="Arial"/>
              </a:rPr>
              <a:t>Food Production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Architectural Services</a:t>
            </a:r>
            <a:endPar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Segoe UI Light" panose="020B0502040204020203" pitchFamily="34" charset="0"/>
            </a:endParaRPr>
          </a:p>
        </p:txBody>
      </p:sp>
      <p:sp>
        <p:nvSpPr>
          <p:cNvPr id="15" name="Textfeld 6">
            <a:extLst>
              <a:ext uri="{FF2B5EF4-FFF2-40B4-BE49-F238E27FC236}">
                <a16:creationId xmlns:a16="http://schemas.microsoft.com/office/drawing/2014/main" id="{331767D3-A3A3-5AF6-0623-689CDCB44DA9}"/>
              </a:ext>
            </a:extLst>
          </p:cNvPr>
          <p:cNvSpPr txBox="1"/>
          <p:nvPr/>
        </p:nvSpPr>
        <p:spPr>
          <a:xfrm>
            <a:off x="4458577" y="2331278"/>
            <a:ext cx="687566"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F2920"/>
                </a:solidFill>
                <a:effectLst/>
                <a:uLnTx/>
                <a:uFillTx/>
                <a:latin typeface="+mn-lt"/>
                <a:ea typeface="+mn-ea"/>
                <a:cs typeface="Segoe UI Light" panose="020B0502040204020203" pitchFamily="34" charset="0"/>
                <a:sym typeface="Segoe UI Light" panose="020B0502040204020203" pitchFamily="34" charset="0"/>
              </a:rPr>
              <a:t>Energy, Resources and Industrials</a:t>
            </a:r>
          </a:p>
        </p:txBody>
      </p:sp>
      <p:sp>
        <p:nvSpPr>
          <p:cNvPr id="27" name="Rectangle: Top Corners Rounded 26">
            <a:extLst>
              <a:ext uri="{FF2B5EF4-FFF2-40B4-BE49-F238E27FC236}">
                <a16:creationId xmlns:a16="http://schemas.microsoft.com/office/drawing/2014/main" id="{0AD5C735-C52D-C2B0-C584-72692B64D56E}"/>
              </a:ext>
            </a:extLst>
          </p:cNvPr>
          <p:cNvSpPr/>
          <p:nvPr/>
        </p:nvSpPr>
        <p:spPr>
          <a:xfrm rot="16200000">
            <a:off x="2164142" y="4898694"/>
            <a:ext cx="1485350" cy="1065004"/>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3F2920"/>
              </a:solidFill>
              <a:effectLst/>
              <a:uLnTx/>
              <a:uFillTx/>
              <a:ea typeface="+mn-ea"/>
              <a:cs typeface="+mn-cs"/>
              <a:sym typeface="Arial"/>
            </a:endParaRPr>
          </a:p>
        </p:txBody>
      </p:sp>
      <p:sp>
        <p:nvSpPr>
          <p:cNvPr id="34" name="Freeform: Shape 33">
            <a:extLst>
              <a:ext uri="{FF2B5EF4-FFF2-40B4-BE49-F238E27FC236}">
                <a16:creationId xmlns:a16="http://schemas.microsoft.com/office/drawing/2014/main" id="{AC058E2B-C81F-1C36-9D04-F95ACC92439C}"/>
              </a:ext>
            </a:extLst>
          </p:cNvPr>
          <p:cNvSpPr/>
          <p:nvPr/>
        </p:nvSpPr>
        <p:spPr>
          <a:xfrm>
            <a:off x="3355052" y="4631347"/>
            <a:ext cx="2615537" cy="1599698"/>
          </a:xfrm>
          <a:custGeom>
            <a:avLst/>
            <a:gdLst>
              <a:gd name="connsiteX0" fmla="*/ 2491274 w 2615537"/>
              <a:gd name="connsiteY0" fmla="*/ 0 h 2615537"/>
              <a:gd name="connsiteX1" fmla="*/ 2615538 w 2615537"/>
              <a:gd name="connsiteY1" fmla="*/ 124264 h 2615537"/>
              <a:gd name="connsiteX2" fmla="*/ 2615538 w 2615537"/>
              <a:gd name="connsiteY2" fmla="*/ 2491274 h 2615537"/>
              <a:gd name="connsiteX3" fmla="*/ 2491274 w 2615537"/>
              <a:gd name="connsiteY3" fmla="*/ 2615537 h 2615537"/>
              <a:gd name="connsiteX4" fmla="*/ 124264 w 2615537"/>
              <a:gd name="connsiteY4" fmla="*/ 2615537 h 2615537"/>
              <a:gd name="connsiteX5" fmla="*/ 0 w 2615537"/>
              <a:gd name="connsiteY5" fmla="*/ 2491274 h 2615537"/>
              <a:gd name="connsiteX6" fmla="*/ 0 w 2615537"/>
              <a:gd name="connsiteY6" fmla="*/ 124264 h 2615537"/>
              <a:gd name="connsiteX7" fmla="*/ 124264 w 2615537"/>
              <a:gd name="connsiteY7" fmla="*/ 0 h 26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537" h="2615537">
                <a:moveTo>
                  <a:pt x="2491274" y="0"/>
                </a:moveTo>
                <a:cubicBezTo>
                  <a:pt x="2559903" y="0"/>
                  <a:pt x="2615538" y="55635"/>
                  <a:pt x="2615538" y="124264"/>
                </a:cubicBezTo>
                <a:lnTo>
                  <a:pt x="2615538" y="2491274"/>
                </a:lnTo>
                <a:cubicBezTo>
                  <a:pt x="2615538" y="2559903"/>
                  <a:pt x="2559903" y="2615537"/>
                  <a:pt x="2491274" y="2615537"/>
                </a:cubicBezTo>
                <a:lnTo>
                  <a:pt x="124264" y="2615537"/>
                </a:lnTo>
                <a:cubicBezTo>
                  <a:pt x="55635" y="2615537"/>
                  <a:pt x="0" y="2559903"/>
                  <a:pt x="0" y="2491274"/>
                </a:cubicBezTo>
                <a:lnTo>
                  <a:pt x="0" y="124264"/>
                </a:lnTo>
                <a:cubicBezTo>
                  <a:pt x="0" y="55635"/>
                  <a:pt x="55635" y="0"/>
                  <a:pt x="124264" y="0"/>
                </a:cubicBezTo>
                <a:close/>
              </a:path>
            </a:pathLst>
          </a:custGeom>
          <a:solidFill>
            <a:schemeClr val="bg1"/>
          </a:solidFill>
          <a:ln w="0"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mn-lt"/>
              <a:cs typeface="Arial"/>
              <a:sym typeface="Arial"/>
            </a:endParaRPr>
          </a:p>
        </p:txBody>
      </p:sp>
      <p:sp>
        <p:nvSpPr>
          <p:cNvPr id="39" name="TextBox 38">
            <a:extLst>
              <a:ext uri="{FF2B5EF4-FFF2-40B4-BE49-F238E27FC236}">
                <a16:creationId xmlns:a16="http://schemas.microsoft.com/office/drawing/2014/main" id="{21B6D2A9-0BB4-7524-E896-E737410D3DEA}"/>
              </a:ext>
            </a:extLst>
          </p:cNvPr>
          <p:cNvSpPr txBox="1"/>
          <p:nvPr/>
        </p:nvSpPr>
        <p:spPr>
          <a:xfrm>
            <a:off x="3464479" y="5132446"/>
            <a:ext cx="2416316" cy="596958"/>
          </a:xfrm>
          <a:prstGeom prst="rect">
            <a:avLst/>
          </a:prstGeom>
          <a:noFill/>
        </p:spPr>
        <p:txBody>
          <a:bodyPr wrap="square" lIns="0" tIns="0" rIns="0" bIns="0" rtlCol="0">
            <a:spAutoFit/>
          </a:bodyPr>
          <a:lstStyle>
            <a:defPPr marR="0" lvl="0" algn="l" rtl="0">
              <a:lnSpc>
                <a:spcPct val="100000"/>
              </a:lnSpc>
              <a:spcBef>
                <a:spcPts val="0"/>
              </a:spcBef>
              <a:spcAft>
                <a:spcPts val="0"/>
              </a:spcAft>
              <a:defRPr/>
            </a:defPPr>
            <a:lvl1pPr marL="228600" indent="-228600">
              <a:lnSpc>
                <a:spcPct val="107000"/>
              </a:lnSpc>
              <a:spcBef>
                <a:spcPts val="50"/>
              </a:spcBef>
              <a:buClr>
                <a:schemeClr val="bg2"/>
              </a:buClr>
              <a:buFont typeface="+mj-lt"/>
              <a:buChar char="•"/>
              <a:defRPr sz="1200">
                <a:latin typeface="+mn-lt"/>
                <a:cs typeface="Segoe UI Light" panose="020B0502040204020203" pitchFamily="34" charset="0"/>
              </a:defRPr>
            </a:lvl1pPr>
          </a:lstStyle>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Software Development</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Technology, Information and Media</a:t>
            </a:r>
          </a:p>
        </p:txBody>
      </p:sp>
      <p:sp>
        <p:nvSpPr>
          <p:cNvPr id="35" name="Textfeld 6">
            <a:extLst>
              <a:ext uri="{FF2B5EF4-FFF2-40B4-BE49-F238E27FC236}">
                <a16:creationId xmlns:a16="http://schemas.microsoft.com/office/drawing/2014/main" id="{2661099F-35F8-A496-8D66-2FEAE0779ECA}"/>
              </a:ext>
            </a:extLst>
          </p:cNvPr>
          <p:cNvSpPr txBox="1"/>
          <p:nvPr/>
        </p:nvSpPr>
        <p:spPr>
          <a:xfrm>
            <a:off x="2494625" y="5200364"/>
            <a:ext cx="835267" cy="461665"/>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F2920"/>
                </a:solidFill>
                <a:effectLst/>
                <a:uLnTx/>
                <a:uFillTx/>
                <a:latin typeface="+mn-lt"/>
                <a:ea typeface="+mn-ea"/>
                <a:cs typeface="Segoe UI Light" panose="020B0502040204020203" pitchFamily="34" charset="0"/>
                <a:sym typeface="Segoe UI Light" panose="020B0502040204020203" pitchFamily="34" charset="0"/>
              </a:rPr>
              <a:t>Technology, Media and Telecom</a:t>
            </a:r>
          </a:p>
        </p:txBody>
      </p:sp>
      <p:pic>
        <p:nvPicPr>
          <p:cNvPr id="43" name="Graphic 42">
            <a:extLst>
              <a:ext uri="{FF2B5EF4-FFF2-40B4-BE49-F238E27FC236}">
                <a16:creationId xmlns:a16="http://schemas.microsoft.com/office/drawing/2014/main" id="{BA04C5C8-E5B6-DF3C-B12F-42F7AFE0CD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6454" y="5719203"/>
            <a:ext cx="374992" cy="374992"/>
          </a:xfrm>
          <a:prstGeom prst="rect">
            <a:avLst/>
          </a:prstGeom>
        </p:spPr>
      </p:pic>
      <p:pic>
        <p:nvPicPr>
          <p:cNvPr id="47" name="Graphic 46">
            <a:extLst>
              <a:ext uri="{FF2B5EF4-FFF2-40B4-BE49-F238E27FC236}">
                <a16:creationId xmlns:a16="http://schemas.microsoft.com/office/drawing/2014/main" id="{DEE3504D-5F43-3AE3-3248-DEC016D4CF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14864" y="3578679"/>
            <a:ext cx="374992" cy="366659"/>
          </a:xfrm>
          <a:prstGeom prst="rect">
            <a:avLst/>
          </a:prstGeom>
        </p:spPr>
      </p:pic>
      <p:pic>
        <p:nvPicPr>
          <p:cNvPr id="50" name="Graphic 49">
            <a:extLst>
              <a:ext uri="{FF2B5EF4-FFF2-40B4-BE49-F238E27FC236}">
                <a16:creationId xmlns:a16="http://schemas.microsoft.com/office/drawing/2014/main" id="{5A49AB22-8024-94D0-FFD5-55F7CA4D73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06267" y="3574512"/>
            <a:ext cx="374992" cy="374992"/>
          </a:xfrm>
          <a:prstGeom prst="rect">
            <a:avLst/>
          </a:prstGeom>
        </p:spPr>
      </p:pic>
      <p:sp>
        <p:nvSpPr>
          <p:cNvPr id="3" name="Rectangle: Top Corners Rounded 26">
            <a:extLst>
              <a:ext uri="{FF2B5EF4-FFF2-40B4-BE49-F238E27FC236}">
                <a16:creationId xmlns:a16="http://schemas.microsoft.com/office/drawing/2014/main" id="{B008EF5F-3768-9A28-401B-0AF3FB1C8FBE}"/>
              </a:ext>
            </a:extLst>
          </p:cNvPr>
          <p:cNvSpPr/>
          <p:nvPr/>
        </p:nvSpPr>
        <p:spPr>
          <a:xfrm rot="16200000">
            <a:off x="6253921" y="4791003"/>
            <a:ext cx="1485350" cy="11766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3F2920"/>
              </a:solidFill>
              <a:effectLst/>
              <a:uLnTx/>
              <a:uFillTx/>
              <a:ea typeface="+mn-ea"/>
              <a:cs typeface="+mn-cs"/>
              <a:sym typeface="Arial"/>
            </a:endParaRPr>
          </a:p>
        </p:txBody>
      </p:sp>
      <p:sp>
        <p:nvSpPr>
          <p:cNvPr id="4" name="Freeform: Shape 33">
            <a:extLst>
              <a:ext uri="{FF2B5EF4-FFF2-40B4-BE49-F238E27FC236}">
                <a16:creationId xmlns:a16="http://schemas.microsoft.com/office/drawing/2014/main" id="{89B7DB89-8D60-EA9C-7180-2CF2435FA9BB}"/>
              </a:ext>
            </a:extLst>
          </p:cNvPr>
          <p:cNvSpPr/>
          <p:nvPr/>
        </p:nvSpPr>
        <p:spPr>
          <a:xfrm>
            <a:off x="7580109" y="4579454"/>
            <a:ext cx="2615537" cy="1599698"/>
          </a:xfrm>
          <a:custGeom>
            <a:avLst/>
            <a:gdLst>
              <a:gd name="connsiteX0" fmla="*/ 2491274 w 2615537"/>
              <a:gd name="connsiteY0" fmla="*/ 0 h 2615537"/>
              <a:gd name="connsiteX1" fmla="*/ 2615538 w 2615537"/>
              <a:gd name="connsiteY1" fmla="*/ 124264 h 2615537"/>
              <a:gd name="connsiteX2" fmla="*/ 2615538 w 2615537"/>
              <a:gd name="connsiteY2" fmla="*/ 2491274 h 2615537"/>
              <a:gd name="connsiteX3" fmla="*/ 2491274 w 2615537"/>
              <a:gd name="connsiteY3" fmla="*/ 2615537 h 2615537"/>
              <a:gd name="connsiteX4" fmla="*/ 124264 w 2615537"/>
              <a:gd name="connsiteY4" fmla="*/ 2615537 h 2615537"/>
              <a:gd name="connsiteX5" fmla="*/ 0 w 2615537"/>
              <a:gd name="connsiteY5" fmla="*/ 2491274 h 2615537"/>
              <a:gd name="connsiteX6" fmla="*/ 0 w 2615537"/>
              <a:gd name="connsiteY6" fmla="*/ 124264 h 2615537"/>
              <a:gd name="connsiteX7" fmla="*/ 124264 w 2615537"/>
              <a:gd name="connsiteY7" fmla="*/ 0 h 26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537" h="2615537">
                <a:moveTo>
                  <a:pt x="2491274" y="0"/>
                </a:moveTo>
                <a:cubicBezTo>
                  <a:pt x="2559903" y="0"/>
                  <a:pt x="2615538" y="55635"/>
                  <a:pt x="2615538" y="124264"/>
                </a:cubicBezTo>
                <a:lnTo>
                  <a:pt x="2615538" y="2491274"/>
                </a:lnTo>
                <a:cubicBezTo>
                  <a:pt x="2615538" y="2559903"/>
                  <a:pt x="2559903" y="2615537"/>
                  <a:pt x="2491274" y="2615537"/>
                </a:cubicBezTo>
                <a:lnTo>
                  <a:pt x="124264" y="2615537"/>
                </a:lnTo>
                <a:cubicBezTo>
                  <a:pt x="55635" y="2615537"/>
                  <a:pt x="0" y="2559903"/>
                  <a:pt x="0" y="2491274"/>
                </a:cubicBezTo>
                <a:lnTo>
                  <a:pt x="0" y="124264"/>
                </a:lnTo>
                <a:cubicBezTo>
                  <a:pt x="0" y="55635"/>
                  <a:pt x="55635" y="0"/>
                  <a:pt x="124264" y="0"/>
                </a:cubicBezTo>
                <a:close/>
              </a:path>
            </a:pathLst>
          </a:custGeom>
          <a:solidFill>
            <a:schemeClr val="bg1"/>
          </a:solidFill>
          <a:ln w="0"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mn-lt"/>
              <a:cs typeface="Arial"/>
              <a:sym typeface="Arial"/>
            </a:endParaRPr>
          </a:p>
        </p:txBody>
      </p:sp>
      <p:sp>
        <p:nvSpPr>
          <p:cNvPr id="6" name="Textfeld 6">
            <a:extLst>
              <a:ext uri="{FF2B5EF4-FFF2-40B4-BE49-F238E27FC236}">
                <a16:creationId xmlns:a16="http://schemas.microsoft.com/office/drawing/2014/main" id="{7D0B99AC-6E67-2A99-2F38-EEFA4B1CE9F2}"/>
              </a:ext>
            </a:extLst>
          </p:cNvPr>
          <p:cNvSpPr txBox="1"/>
          <p:nvPr/>
        </p:nvSpPr>
        <p:spPr>
          <a:xfrm>
            <a:off x="6529717" y="5225416"/>
            <a:ext cx="960597" cy="30777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F2920"/>
                </a:solidFill>
                <a:effectLst/>
                <a:uLnTx/>
                <a:uFillTx/>
                <a:latin typeface="+mn-lt"/>
                <a:ea typeface="+mn-ea"/>
                <a:cs typeface="Segoe UI Light" panose="020B0502040204020203" pitchFamily="34" charset="0"/>
                <a:sym typeface="Segoe UI Light" panose="020B0502040204020203" pitchFamily="34" charset="0"/>
              </a:rPr>
              <a:t>Public Administration</a:t>
            </a:r>
          </a:p>
        </p:txBody>
      </p:sp>
      <p:pic>
        <p:nvPicPr>
          <p:cNvPr id="7" name="Graphic 6">
            <a:extLst>
              <a:ext uri="{FF2B5EF4-FFF2-40B4-BE49-F238E27FC236}">
                <a16:creationId xmlns:a16="http://schemas.microsoft.com/office/drawing/2014/main" id="{771591CA-9331-26EB-EF27-9AA544DE2E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43310" y="5640090"/>
            <a:ext cx="374992" cy="374992"/>
          </a:xfrm>
          <a:prstGeom prst="rect">
            <a:avLst/>
          </a:prstGeom>
        </p:spPr>
      </p:pic>
      <p:sp>
        <p:nvSpPr>
          <p:cNvPr id="2" name="TextBox 1">
            <a:extLst>
              <a:ext uri="{FF2B5EF4-FFF2-40B4-BE49-F238E27FC236}">
                <a16:creationId xmlns:a16="http://schemas.microsoft.com/office/drawing/2014/main" id="{35EEC501-5550-C0F7-FEAB-D48F032A094B}"/>
              </a:ext>
            </a:extLst>
          </p:cNvPr>
          <p:cNvSpPr txBox="1"/>
          <p:nvPr/>
        </p:nvSpPr>
        <p:spPr>
          <a:xfrm>
            <a:off x="7682113" y="5006232"/>
            <a:ext cx="2416316" cy="802079"/>
          </a:xfrm>
          <a:prstGeom prst="rect">
            <a:avLst/>
          </a:prstGeom>
          <a:noFill/>
        </p:spPr>
        <p:txBody>
          <a:bodyPr wrap="square" lIns="0" tIns="0" rIns="0" bIns="0" rtlCol="0">
            <a:spAutoFit/>
          </a:bodyPr>
          <a:lstStyle>
            <a:defPPr marR="0" lvl="0" algn="l" rtl="0">
              <a:lnSpc>
                <a:spcPct val="100000"/>
              </a:lnSpc>
              <a:spcBef>
                <a:spcPts val="0"/>
              </a:spcBef>
              <a:spcAft>
                <a:spcPts val="0"/>
              </a:spcAft>
              <a:defRPr/>
            </a:defPPr>
            <a:lvl1pPr marL="228600" indent="-228600">
              <a:lnSpc>
                <a:spcPct val="107000"/>
              </a:lnSpc>
              <a:spcBef>
                <a:spcPts val="50"/>
              </a:spcBef>
              <a:buClr>
                <a:schemeClr val="bg2"/>
              </a:buClr>
              <a:buFont typeface="+mj-lt"/>
              <a:buChar char="•"/>
              <a:defRPr sz="1200">
                <a:latin typeface="+mn-lt"/>
                <a:cs typeface="Segoe UI Light" panose="020B0502040204020203" pitchFamily="34" charset="0"/>
              </a:defRPr>
            </a:lvl1pPr>
          </a:lstStyle>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Judaical and Bureaucratic</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Military and International Affairs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200" b="0" i="0" u="none" strike="noStrike" kern="0" cap="none" spc="0" normalizeH="0" baseline="0" noProof="0">
                <a:ln>
                  <a:noFill/>
                </a:ln>
                <a:solidFill>
                  <a:srgbClr val="000000"/>
                </a:solidFill>
                <a:effectLst/>
                <a:uLnTx/>
                <a:uFillTx/>
                <a:cs typeface="Segoe UI Light" panose="020B0502040204020203" pitchFamily="34" charset="0"/>
                <a:sym typeface="Arial"/>
              </a:rPr>
              <a:t>Public Policy Offices</a:t>
            </a:r>
          </a:p>
        </p:txBody>
      </p:sp>
    </p:spTree>
    <p:extLst>
      <p:ext uri="{BB962C8B-B14F-4D97-AF65-F5344CB8AC3E}">
        <p14:creationId xmlns:p14="http://schemas.microsoft.com/office/powerpoint/2010/main" val="6178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B51506A-7263-9B82-134B-33ACA6A105A9}"/>
              </a:ext>
            </a:extLst>
          </p:cNvPr>
          <p:cNvGraphicFramePr>
            <a:graphicFrameLocks noChangeAspect="1"/>
          </p:cNvGraphicFramePr>
          <p:nvPr>
            <p:custDataLst>
              <p:tags r:id="rId1"/>
            </p:custDataLst>
            <p:extLst>
              <p:ext uri="{D42A27DB-BD31-4B8C-83A1-F6EECF244321}">
                <p14:modId xmlns:p14="http://schemas.microsoft.com/office/powerpoint/2010/main" val="1837006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EB51506A-7263-9B82-134B-33ACA6A105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05E2CFCF-CB08-7374-D432-2D57E6E49B95}"/>
              </a:ext>
            </a:extLst>
          </p:cNvPr>
          <p:cNvSpPr>
            <a:spLocks noGrp="1"/>
          </p:cNvSpPr>
          <p:nvPr>
            <p:ph type="title"/>
          </p:nvPr>
        </p:nvSpPr>
        <p:spPr>
          <a:xfrm>
            <a:off x="609600" y="176213"/>
            <a:ext cx="10972800" cy="707886"/>
          </a:xfrm>
        </p:spPr>
        <p:txBody>
          <a:bodyPr vert="horz"/>
          <a:lstStyle/>
          <a:p>
            <a:r>
              <a:rPr lang="en-US"/>
              <a:t>Are you on the list? Great job, and Congratulations!</a:t>
            </a:r>
            <a:br>
              <a:rPr lang="en-US"/>
            </a:br>
            <a:r>
              <a:rPr lang="en-US"/>
              <a:t>Utilize your performance and license the badge. </a:t>
            </a:r>
          </a:p>
        </p:txBody>
      </p:sp>
      <p:cxnSp>
        <p:nvCxnSpPr>
          <p:cNvPr id="73" name="Straight Connector 39">
            <a:extLst>
              <a:ext uri="{FF2B5EF4-FFF2-40B4-BE49-F238E27FC236}">
                <a16:creationId xmlns:a16="http://schemas.microsoft.com/office/drawing/2014/main" id="{9DB30DBE-2BB9-5E5C-75C7-DB53B0B83925}"/>
              </a:ext>
            </a:extLst>
          </p:cNvPr>
          <p:cNvCxnSpPr>
            <a:cxnSpLocks/>
          </p:cNvCxnSpPr>
          <p:nvPr/>
        </p:nvCxnSpPr>
        <p:spPr>
          <a:xfrm flipV="1">
            <a:off x="4533480" y="1225510"/>
            <a:ext cx="0" cy="481487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Rectangle 22">
            <a:extLst>
              <a:ext uri="{FF2B5EF4-FFF2-40B4-BE49-F238E27FC236}">
                <a16:creationId xmlns:a16="http://schemas.microsoft.com/office/drawing/2014/main" id="{C8058657-9856-01E4-90C1-A5C2B5FB5745}"/>
              </a:ext>
            </a:extLst>
          </p:cNvPr>
          <p:cNvSpPr/>
          <p:nvPr/>
        </p:nvSpPr>
        <p:spPr>
          <a:xfrm>
            <a:off x="609601" y="3050543"/>
            <a:ext cx="3684570" cy="605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200" b="0" i="0" u="none" strike="noStrike" kern="0" cap="none" spc="0" normalizeH="0" baseline="0" noProof="0">
              <a:ln>
                <a:noFill/>
              </a:ln>
              <a:solidFill>
                <a:srgbClr val="FFFFFF"/>
              </a:solidFill>
              <a:effectLst/>
              <a:uLnTx/>
              <a:uFillTx/>
              <a:ea typeface="+mn-ea"/>
              <a:sym typeface="Arial"/>
            </a:endParaRPr>
          </a:p>
        </p:txBody>
      </p:sp>
      <p:sp>
        <p:nvSpPr>
          <p:cNvPr id="59" name="Google Shape;672;p5">
            <a:extLst>
              <a:ext uri="{FF2B5EF4-FFF2-40B4-BE49-F238E27FC236}">
                <a16:creationId xmlns:a16="http://schemas.microsoft.com/office/drawing/2014/main" id="{405C1C3F-BFCF-F86B-6E7E-C2465EB261D8}"/>
              </a:ext>
            </a:extLst>
          </p:cNvPr>
          <p:cNvSpPr txBox="1">
            <a:spLocks/>
          </p:cNvSpPr>
          <p:nvPr/>
        </p:nvSpPr>
        <p:spPr>
          <a:xfrm>
            <a:off x="770500" y="3168619"/>
            <a:ext cx="3362773" cy="369332"/>
          </a:xfrm>
          <a:prstGeom prst="rect">
            <a:avLst/>
          </a:prstGeom>
          <a:solidFill>
            <a:schemeClr val="accent1"/>
          </a:solid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200" b="1" i="0" u="none" strike="noStrike" kern="0" cap="none" spc="0" normalizeH="0" baseline="0" noProof="0">
                <a:ln>
                  <a:noFill/>
                </a:ln>
                <a:solidFill>
                  <a:schemeClr val="bg2"/>
                </a:solidFill>
                <a:effectLst/>
                <a:uLnTx/>
                <a:uFillTx/>
                <a:latin typeface="+mn-lt"/>
                <a:sym typeface="Arial"/>
              </a:rPr>
              <a:t>Questions about the project and licensing opportunities?</a:t>
            </a:r>
          </a:p>
        </p:txBody>
      </p:sp>
      <p:sp>
        <p:nvSpPr>
          <p:cNvPr id="146" name="Isosceles Triangle 52">
            <a:extLst>
              <a:ext uri="{FF2B5EF4-FFF2-40B4-BE49-F238E27FC236}">
                <a16:creationId xmlns:a16="http://schemas.microsoft.com/office/drawing/2014/main" id="{191FFCA1-9745-1900-4CA8-DA41D6703C3B}"/>
              </a:ext>
            </a:extLst>
          </p:cNvPr>
          <p:cNvSpPr/>
          <p:nvPr/>
        </p:nvSpPr>
        <p:spPr>
          <a:xfrm rot="16200000" flipV="1">
            <a:off x="346680" y="4034902"/>
            <a:ext cx="849036" cy="32319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200" b="0" i="0" u="none" strike="noStrike" kern="0" cap="none" spc="0" normalizeH="0" baseline="0" noProof="0">
              <a:ln>
                <a:noFill/>
              </a:ln>
              <a:solidFill>
                <a:srgbClr val="FFFFFF"/>
              </a:solidFill>
              <a:effectLst/>
              <a:uLnTx/>
              <a:uFillTx/>
              <a:ea typeface="+mn-ea"/>
              <a:sym typeface="Arial"/>
            </a:endParaRPr>
          </a:p>
        </p:txBody>
      </p:sp>
      <p:sp>
        <p:nvSpPr>
          <p:cNvPr id="148" name="TextBox 27">
            <a:extLst>
              <a:ext uri="{FF2B5EF4-FFF2-40B4-BE49-F238E27FC236}">
                <a16:creationId xmlns:a16="http://schemas.microsoft.com/office/drawing/2014/main" id="{7F799B8D-65B4-911F-39CE-A3E4BCF3DA66}"/>
              </a:ext>
            </a:extLst>
          </p:cNvPr>
          <p:cNvSpPr txBox="1"/>
          <p:nvPr/>
        </p:nvSpPr>
        <p:spPr>
          <a:xfrm>
            <a:off x="1061089" y="3789047"/>
            <a:ext cx="3317157" cy="814903"/>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1" i="0" u="none" strike="noStrike" kern="0" cap="none" spc="0" normalizeH="0" baseline="0" noProof="0">
                <a:ln>
                  <a:noFill/>
                </a:ln>
                <a:solidFill>
                  <a:schemeClr val="bg2"/>
                </a:solidFill>
                <a:effectLst/>
                <a:uLnTx/>
                <a:uFillTx/>
                <a:latin typeface="+mn-lt"/>
                <a:sym typeface="Arial"/>
              </a:rPr>
              <a:t>Inquiries about licensing and pricing:</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a:ln>
                  <a:noFill/>
                </a:ln>
                <a:solidFill>
                  <a:schemeClr val="tx1"/>
                </a:solidFill>
                <a:effectLst/>
                <a:uLnTx/>
                <a:uFillTx/>
                <a:latin typeface="+mn-lt"/>
                <a:sym typeface="Arial"/>
                <a:hlinkClick r:id="rId6">
                  <a:extLst>
                    <a:ext uri="{A12FA001-AC4F-418D-AE19-62706E023703}">
                      <ahyp:hlinkClr xmlns:ahyp="http://schemas.microsoft.com/office/drawing/2018/hyperlinkcolor" val="tx"/>
                    </a:ext>
                  </a:extLst>
                </a:hlinkClick>
              </a:rPr>
              <a:t>Licensing@plant-a.com</a:t>
            </a:r>
            <a:r>
              <a:rPr kumimoji="0" lang="en-US" sz="1200" b="0" i="0" u="none" strike="noStrike" kern="0" cap="none" spc="0" normalizeH="0" baseline="0" noProof="0">
                <a:ln>
                  <a:noFill/>
                </a:ln>
                <a:solidFill>
                  <a:schemeClr val="tx1"/>
                </a:solidFill>
                <a:effectLst/>
                <a:uLnTx/>
                <a:uFillTx/>
                <a:latin typeface="+mn-lt"/>
                <a:sym typeface="Arial"/>
              </a:rPr>
              <a:t> </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a:ln>
                  <a:noFill/>
                </a:ln>
                <a:solidFill>
                  <a:schemeClr val="tx1"/>
                </a:solidFill>
                <a:effectLst/>
                <a:uLnTx/>
                <a:uFillTx/>
                <a:latin typeface="+mn-lt"/>
                <a:sym typeface="Arial"/>
              </a:rPr>
              <a:t>or</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C00000"/>
                </a:solidFill>
                <a:effectLst/>
                <a:uLnTx/>
                <a:uFillTx/>
                <a:latin typeface="+mn-lt"/>
                <a:sym typeface="Arial"/>
                <a:hlinkClick r:id="rId7">
                  <a:extLst>
                    <a:ext uri="{A12FA001-AC4F-418D-AE19-62706E023703}">
                      <ahyp:hlinkClr xmlns:ahyp="http://schemas.microsoft.com/office/drawing/2018/hyperlinkcolor" val="tx"/>
                    </a:ext>
                  </a:extLst>
                </a:hlinkClick>
              </a:rPr>
              <a:t>Americas.Greatest.Workplaces@Newsweek.com</a:t>
            </a:r>
            <a:endParaRPr kumimoji="0" lang="en-US" sz="1200" b="0" i="0" u="none" strike="noStrike" kern="0" cap="none" spc="0" normalizeH="0" baseline="0" noProof="0">
              <a:ln>
                <a:noFill/>
              </a:ln>
              <a:solidFill>
                <a:srgbClr val="C00000"/>
              </a:solidFill>
              <a:effectLst/>
              <a:uLnTx/>
              <a:uFillTx/>
              <a:latin typeface="+mn-lt"/>
              <a:sym typeface="Arial"/>
            </a:endParaRPr>
          </a:p>
        </p:txBody>
      </p:sp>
      <p:sp>
        <p:nvSpPr>
          <p:cNvPr id="149" name="Isosceles Triangle 52">
            <a:extLst>
              <a:ext uri="{FF2B5EF4-FFF2-40B4-BE49-F238E27FC236}">
                <a16:creationId xmlns:a16="http://schemas.microsoft.com/office/drawing/2014/main" id="{3B667585-ADCB-81E3-30F9-D1A0F77A5FF4}"/>
              </a:ext>
            </a:extLst>
          </p:cNvPr>
          <p:cNvSpPr/>
          <p:nvPr/>
        </p:nvSpPr>
        <p:spPr>
          <a:xfrm rot="16200000" flipV="1">
            <a:off x="346680" y="5101400"/>
            <a:ext cx="849036" cy="32319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200" b="0" i="0" u="none" strike="noStrike" kern="0" cap="none" spc="0" normalizeH="0" baseline="0" noProof="0">
              <a:ln>
                <a:noFill/>
              </a:ln>
              <a:solidFill>
                <a:srgbClr val="FFFFFF"/>
              </a:solidFill>
              <a:effectLst/>
              <a:uLnTx/>
              <a:uFillTx/>
              <a:ea typeface="+mn-ea"/>
              <a:sym typeface="Arial"/>
            </a:endParaRPr>
          </a:p>
        </p:txBody>
      </p:sp>
      <p:sp>
        <p:nvSpPr>
          <p:cNvPr id="150" name="TextBox 27">
            <a:extLst>
              <a:ext uri="{FF2B5EF4-FFF2-40B4-BE49-F238E27FC236}">
                <a16:creationId xmlns:a16="http://schemas.microsoft.com/office/drawing/2014/main" id="{B7B8BF31-E6A7-2558-F252-F351C4C3EF5D}"/>
              </a:ext>
            </a:extLst>
          </p:cNvPr>
          <p:cNvSpPr txBox="1"/>
          <p:nvPr/>
        </p:nvSpPr>
        <p:spPr>
          <a:xfrm>
            <a:off x="1061090" y="4960766"/>
            <a:ext cx="3225492" cy="802079"/>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1" i="0" u="none" strike="noStrike" kern="0" cap="none" spc="0" normalizeH="0" baseline="0" noProof="0">
                <a:ln>
                  <a:noFill/>
                </a:ln>
                <a:solidFill>
                  <a:schemeClr val="bg2"/>
                </a:solidFill>
                <a:effectLst/>
                <a:uLnTx/>
                <a:uFillTx/>
                <a:latin typeface="+mn-lt"/>
                <a:sym typeface="Arial"/>
              </a:rPr>
              <a:t>Inquiries about the study / individual analysis </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endParaRPr kumimoji="0" lang="en-US" sz="1200" b="0" i="0" u="none" strike="noStrike" kern="0" cap="none" spc="0" normalizeH="0" baseline="0" noProof="0">
              <a:ln>
                <a:noFill/>
              </a:ln>
              <a:solidFill>
                <a:schemeClr val="bg2"/>
              </a:solidFill>
              <a:effectLst/>
              <a:uLnTx/>
              <a:uFillTx/>
              <a:latin typeface="+mn-lt"/>
              <a:sym typeface="Arial"/>
            </a:endParaRP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a:ln>
                  <a:noFill/>
                </a:ln>
                <a:solidFill>
                  <a:schemeClr val="bg2"/>
                </a:solidFill>
                <a:effectLst/>
                <a:uLnTx/>
                <a:uFillTx/>
                <a:latin typeface="+mn-lt"/>
                <a:sym typeface="Arial"/>
                <a:hlinkClick r:id="rId8">
                  <a:extLst>
                    <a:ext uri="{A12FA001-AC4F-418D-AE19-62706E023703}">
                      <ahyp:hlinkClr xmlns:ahyp="http://schemas.microsoft.com/office/drawing/2018/hyperlinkcolor" val="tx"/>
                    </a:ext>
                  </a:extLst>
                </a:hlinkClick>
              </a:rPr>
              <a:t>Research@plant-a.com</a:t>
            </a:r>
            <a:endParaRPr kumimoji="0" lang="en-US" sz="1200" b="0" i="0" u="none" strike="noStrike" kern="0" cap="none" spc="0" normalizeH="0" baseline="0" noProof="0">
              <a:ln>
                <a:noFill/>
              </a:ln>
              <a:solidFill>
                <a:schemeClr val="bg2"/>
              </a:solidFill>
              <a:effectLst/>
              <a:uLnTx/>
              <a:uFillTx/>
              <a:latin typeface="+mn-lt"/>
              <a:sym typeface="Arial"/>
            </a:endParaRPr>
          </a:p>
        </p:txBody>
      </p:sp>
      <p:sp>
        <p:nvSpPr>
          <p:cNvPr id="5" name="TextBox 27">
            <a:extLst>
              <a:ext uri="{FF2B5EF4-FFF2-40B4-BE49-F238E27FC236}">
                <a16:creationId xmlns:a16="http://schemas.microsoft.com/office/drawing/2014/main" id="{EF0B51FF-9114-FCDD-7901-F67641DB0CB7}"/>
              </a:ext>
            </a:extLst>
          </p:cNvPr>
          <p:cNvSpPr txBox="1"/>
          <p:nvPr/>
        </p:nvSpPr>
        <p:spPr>
          <a:xfrm>
            <a:off x="4617555" y="1201148"/>
            <a:ext cx="7148195" cy="189219"/>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1" u="none" strike="noStrike" kern="0" cap="none" spc="0" normalizeH="0" baseline="0" noProof="0">
                <a:ln>
                  <a:noFill/>
                </a:ln>
                <a:solidFill>
                  <a:schemeClr val="bg2"/>
                </a:solidFill>
                <a:effectLst/>
                <a:uLnTx/>
                <a:uFillTx/>
                <a:latin typeface="+mn-lt"/>
                <a:cs typeface="Segoe UI Light" panose="020B0502040204020203" pitchFamily="34" charset="0"/>
                <a:sym typeface="Segoe UI Light" panose="020B0502040204020203" pitchFamily="34" charset="0"/>
              </a:rPr>
              <a:t>Examples on how companies use recognitions</a:t>
            </a:r>
          </a:p>
        </p:txBody>
      </p:sp>
      <p:cxnSp>
        <p:nvCxnSpPr>
          <p:cNvPr id="7" name="Straight Connector 6">
            <a:extLst>
              <a:ext uri="{FF2B5EF4-FFF2-40B4-BE49-F238E27FC236}">
                <a16:creationId xmlns:a16="http://schemas.microsoft.com/office/drawing/2014/main" id="{262B59FA-CDAD-712E-3E89-B77F43F6E1E9}"/>
              </a:ext>
            </a:extLst>
          </p:cNvPr>
          <p:cNvCxnSpPr>
            <a:cxnSpLocks/>
          </p:cNvCxnSpPr>
          <p:nvPr/>
        </p:nvCxnSpPr>
        <p:spPr>
          <a:xfrm>
            <a:off x="4617555" y="1438909"/>
            <a:ext cx="360000" cy="0"/>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F0485A2-25C2-1D1D-606F-2938B7503FD4}"/>
              </a:ext>
            </a:extLst>
          </p:cNvPr>
          <p:cNvSpPr/>
          <p:nvPr/>
        </p:nvSpPr>
        <p:spPr>
          <a:xfrm>
            <a:off x="4612844" y="3166395"/>
            <a:ext cx="1009381" cy="287398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0" name="Rectangle 9">
            <a:extLst>
              <a:ext uri="{FF2B5EF4-FFF2-40B4-BE49-F238E27FC236}">
                <a16:creationId xmlns:a16="http://schemas.microsoft.com/office/drawing/2014/main" id="{B8BE6E6C-E6F1-091F-0B31-D91F9D4F1891}"/>
              </a:ext>
            </a:extLst>
          </p:cNvPr>
          <p:cNvSpPr/>
          <p:nvPr/>
        </p:nvSpPr>
        <p:spPr>
          <a:xfrm>
            <a:off x="4612844" y="2787465"/>
            <a:ext cx="1009381" cy="330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2"/>
                </a:solidFill>
              </a:rPr>
              <a:t>Email Footer</a:t>
            </a:r>
          </a:p>
        </p:txBody>
      </p:sp>
      <p:sp>
        <p:nvSpPr>
          <p:cNvPr id="22" name="TextBox 21">
            <a:extLst>
              <a:ext uri="{FF2B5EF4-FFF2-40B4-BE49-F238E27FC236}">
                <a16:creationId xmlns:a16="http://schemas.microsoft.com/office/drawing/2014/main" id="{BB15ADC3-0A8C-4187-9D65-68830151FAF9}"/>
              </a:ext>
            </a:extLst>
          </p:cNvPr>
          <p:cNvSpPr txBox="1"/>
          <p:nvPr/>
        </p:nvSpPr>
        <p:spPr>
          <a:xfrm>
            <a:off x="4612844" y="3184587"/>
            <a:ext cx="1009381" cy="2446824"/>
          </a:xfrm>
          <a:prstGeom prst="rect">
            <a:avLst/>
          </a:prstGeom>
          <a:noFill/>
        </p:spPr>
        <p:txBody>
          <a:bodyPr wrap="square" rtlCol="0">
            <a:spAutoFit/>
          </a:bodyPr>
          <a:lstStyle/>
          <a:p>
            <a:r>
              <a:rPr lang="en-US" sz="850" kern="0" dirty="0">
                <a:latin typeface="+mn-lt"/>
                <a:cs typeface="Segoe UI Light" panose="020B0502040204020203" pitchFamily="34" charset="0"/>
              </a:rPr>
              <a:t>Use Newsweek's </a:t>
            </a:r>
            <a:r>
              <a:rPr lang="en-US" sz="850" b="1" kern="0" dirty="0">
                <a:solidFill>
                  <a:schemeClr val="bg2"/>
                </a:solidFill>
                <a:latin typeface="+mn-lt"/>
                <a:cs typeface="Segoe UI Light" panose="020B0502040204020203" pitchFamily="34" charset="0"/>
              </a:rPr>
              <a:t>America's Greatest Startup Workplaces 2025 </a:t>
            </a:r>
            <a:r>
              <a:rPr lang="en-US" sz="850" kern="0" dirty="0">
                <a:latin typeface="+mn-lt"/>
                <a:cs typeface="Segoe UI Light" panose="020B0502040204020203" pitchFamily="34" charset="0"/>
              </a:rPr>
              <a:t>Logo for your corporate e-mail signatures to showcase your</a:t>
            </a:r>
          </a:p>
          <a:p>
            <a:r>
              <a:rPr lang="en-US" sz="850" kern="0" dirty="0">
                <a:latin typeface="+mn-lt"/>
                <a:cs typeface="Segoe UI Light" panose="020B0502040204020203" pitchFamily="34" charset="0"/>
              </a:rPr>
              <a:t>achievement to</a:t>
            </a:r>
          </a:p>
          <a:p>
            <a:endParaRPr lang="en-US" sz="850" kern="0" dirty="0">
              <a:latin typeface="+mn-lt"/>
              <a:cs typeface="Segoe UI Light" panose="020B0502040204020203" pitchFamily="34" charset="0"/>
            </a:endParaRP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Clients</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Applicants Customers</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Business partners and many more.</a:t>
            </a:r>
          </a:p>
        </p:txBody>
      </p:sp>
      <p:pic>
        <p:nvPicPr>
          <p:cNvPr id="28" name="Picture 27">
            <a:extLst>
              <a:ext uri="{FF2B5EF4-FFF2-40B4-BE49-F238E27FC236}">
                <a16:creationId xmlns:a16="http://schemas.microsoft.com/office/drawing/2014/main" id="{03D5EF9F-DEFA-5526-F913-ADFB3413D3F2}"/>
              </a:ext>
            </a:extLst>
          </p:cNvPr>
          <p:cNvPicPr preferRelativeResize="0">
            <a:picLocks/>
          </p:cNvPicPr>
          <p:nvPr/>
        </p:nvPicPr>
        <p:blipFill>
          <a:blip r:embed="rId9">
            <a:duotone>
              <a:schemeClr val="accent5">
                <a:shade val="45000"/>
                <a:satMod val="135000"/>
              </a:schemeClr>
              <a:prstClr val="white"/>
            </a:duotone>
          </a:blip>
          <a:stretch>
            <a:fillRect/>
          </a:stretch>
        </p:blipFill>
        <p:spPr>
          <a:xfrm>
            <a:off x="4612844" y="1606275"/>
            <a:ext cx="1009381" cy="1117254"/>
          </a:xfrm>
          <a:prstGeom prst="rect">
            <a:avLst/>
          </a:prstGeom>
        </p:spPr>
      </p:pic>
      <p:sp>
        <p:nvSpPr>
          <p:cNvPr id="11" name="Rectangle 10">
            <a:extLst>
              <a:ext uri="{FF2B5EF4-FFF2-40B4-BE49-F238E27FC236}">
                <a16:creationId xmlns:a16="http://schemas.microsoft.com/office/drawing/2014/main" id="{7BEEBA4B-AEE1-F821-645B-8B0DFE033AB4}"/>
              </a:ext>
            </a:extLst>
          </p:cNvPr>
          <p:cNvSpPr/>
          <p:nvPr/>
        </p:nvSpPr>
        <p:spPr>
          <a:xfrm>
            <a:off x="5852811" y="3166395"/>
            <a:ext cx="1009381" cy="287398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7" name="Rectangle 16">
            <a:extLst>
              <a:ext uri="{FF2B5EF4-FFF2-40B4-BE49-F238E27FC236}">
                <a16:creationId xmlns:a16="http://schemas.microsoft.com/office/drawing/2014/main" id="{0AE978C3-BDF3-C66D-E523-185EC7183D80}"/>
              </a:ext>
            </a:extLst>
          </p:cNvPr>
          <p:cNvSpPr/>
          <p:nvPr/>
        </p:nvSpPr>
        <p:spPr>
          <a:xfrm>
            <a:off x="5852811" y="2787465"/>
            <a:ext cx="1009381" cy="330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2"/>
                </a:solidFill>
              </a:rPr>
              <a:t>Recruiting Pages</a:t>
            </a:r>
          </a:p>
        </p:txBody>
      </p:sp>
      <p:sp>
        <p:nvSpPr>
          <p:cNvPr id="23" name="TextBox 22">
            <a:extLst>
              <a:ext uri="{FF2B5EF4-FFF2-40B4-BE49-F238E27FC236}">
                <a16:creationId xmlns:a16="http://schemas.microsoft.com/office/drawing/2014/main" id="{C4E34710-308A-0A37-56E7-C927909855B2}"/>
              </a:ext>
            </a:extLst>
          </p:cNvPr>
          <p:cNvSpPr txBox="1"/>
          <p:nvPr/>
        </p:nvSpPr>
        <p:spPr>
          <a:xfrm>
            <a:off x="5852811" y="3164903"/>
            <a:ext cx="1009381" cy="2839239"/>
          </a:xfrm>
          <a:prstGeom prst="rect">
            <a:avLst/>
          </a:prstGeom>
          <a:noFill/>
        </p:spPr>
        <p:txBody>
          <a:bodyPr wrap="square" rtlCol="0">
            <a:spAutoFit/>
          </a:bodyPr>
          <a:lstStyle/>
          <a:p>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Startup Workplaces 2025 </a:t>
            </a:r>
            <a:r>
              <a:rPr lang="en-US" sz="850" kern="0" dirty="0">
                <a:latin typeface="+mn-lt"/>
                <a:cs typeface="Segoe UI Light" panose="020B0502040204020203" pitchFamily="34" charset="0"/>
              </a:rPr>
              <a:t>Logo for your:</a:t>
            </a:r>
          </a:p>
          <a:p>
            <a:endParaRPr lang="en-US" sz="850" kern="0" dirty="0">
              <a:latin typeface="+mn-lt"/>
              <a:cs typeface="Segoe UI Light" panose="020B0502040204020203" pitchFamily="34" charset="0"/>
            </a:endParaRPr>
          </a:p>
          <a:p>
            <a:pPr marL="171450" indent="-171450">
              <a:buClr>
                <a:schemeClr val="bg2"/>
              </a:buClr>
              <a:buFont typeface="Arial" panose="020B0604020202020204" pitchFamily="34" charset="0"/>
              <a:buChar char="•"/>
            </a:pPr>
            <a:r>
              <a:rPr lang="en-US" sz="850" kern="0" dirty="0">
                <a:latin typeface="+mn-lt"/>
                <a:cs typeface="Segoe UI Light" panose="020B0502040204020203" pitchFamily="34" charset="0"/>
              </a:rPr>
              <a:t>Recruitment pages</a:t>
            </a:r>
          </a:p>
          <a:p>
            <a:pPr marL="171450" indent="-171450">
              <a:buClr>
                <a:schemeClr val="bg2"/>
              </a:buClr>
              <a:buFont typeface="Arial" panose="020B0604020202020204" pitchFamily="34" charset="0"/>
              <a:buChar char="•"/>
            </a:pPr>
            <a:r>
              <a:rPr lang="en-US" sz="850" kern="0" dirty="0">
                <a:latin typeface="+mn-lt"/>
                <a:cs typeface="Segoe UI Light" panose="020B0502040204020203" pitchFamily="34" charset="0"/>
              </a:rPr>
              <a:t>Job offers</a:t>
            </a:r>
          </a:p>
          <a:p>
            <a:pPr marL="171450" indent="-171450">
              <a:buClr>
                <a:schemeClr val="bg2"/>
              </a:buClr>
              <a:buFont typeface="Arial" panose="020B0604020202020204" pitchFamily="34" charset="0"/>
              <a:buChar char="•"/>
            </a:pPr>
            <a:r>
              <a:rPr lang="en-US" sz="850" kern="0" dirty="0">
                <a:latin typeface="+mn-lt"/>
                <a:cs typeface="Segoe UI Light" panose="020B0502040204020203" pitchFamily="34" charset="0"/>
              </a:rPr>
              <a:t>And profiles</a:t>
            </a:r>
          </a:p>
          <a:p>
            <a:endParaRPr lang="en-US" sz="850" kern="0" dirty="0">
              <a:latin typeface="+mn-lt"/>
              <a:cs typeface="Segoe UI Light" panose="020B0502040204020203" pitchFamily="34" charset="0"/>
            </a:endParaRPr>
          </a:p>
          <a:p>
            <a:r>
              <a:rPr lang="en-US" sz="850" kern="0" dirty="0">
                <a:latin typeface="+mn-lt"/>
                <a:cs typeface="Segoe UI Light" panose="020B0502040204020203" pitchFamily="34" charset="0"/>
              </a:rPr>
              <a:t>To convince applicants, prospects and</a:t>
            </a:r>
          </a:p>
          <a:p>
            <a:r>
              <a:rPr lang="en-US" sz="850" kern="0" dirty="0">
                <a:latin typeface="+mn-lt"/>
                <a:cs typeface="Segoe UI Light" panose="020B0502040204020203" pitchFamily="34" charset="0"/>
              </a:rPr>
              <a:t>stakeholders to become</a:t>
            </a:r>
          </a:p>
          <a:p>
            <a:r>
              <a:rPr lang="en-US" sz="850" kern="0" dirty="0">
                <a:latin typeface="+mn-lt"/>
                <a:cs typeface="Segoe UI Light" panose="020B0502040204020203" pitchFamily="34" charset="0"/>
              </a:rPr>
              <a:t>a part of your startup and work culture.</a:t>
            </a:r>
          </a:p>
        </p:txBody>
      </p:sp>
      <p:pic>
        <p:nvPicPr>
          <p:cNvPr id="29" name="Picture 28">
            <a:extLst>
              <a:ext uri="{FF2B5EF4-FFF2-40B4-BE49-F238E27FC236}">
                <a16:creationId xmlns:a16="http://schemas.microsoft.com/office/drawing/2014/main" id="{7F006D95-C8A3-B145-3DAA-39D848EA22FE}"/>
              </a:ext>
            </a:extLst>
          </p:cNvPr>
          <p:cNvPicPr preferRelativeResize="0">
            <a:picLocks/>
          </p:cNvPicPr>
          <p:nvPr/>
        </p:nvPicPr>
        <p:blipFill>
          <a:blip r:embed="rId10">
            <a:duotone>
              <a:schemeClr val="accent5">
                <a:shade val="45000"/>
                <a:satMod val="135000"/>
              </a:schemeClr>
              <a:prstClr val="white"/>
            </a:duotone>
          </a:blip>
          <a:stretch>
            <a:fillRect/>
          </a:stretch>
        </p:blipFill>
        <p:spPr>
          <a:xfrm>
            <a:off x="5852811" y="1606275"/>
            <a:ext cx="1009381" cy="1117254"/>
          </a:xfrm>
          <a:prstGeom prst="rect">
            <a:avLst/>
          </a:prstGeom>
        </p:spPr>
      </p:pic>
      <p:sp>
        <p:nvSpPr>
          <p:cNvPr id="12" name="Rectangle 11">
            <a:extLst>
              <a:ext uri="{FF2B5EF4-FFF2-40B4-BE49-F238E27FC236}">
                <a16:creationId xmlns:a16="http://schemas.microsoft.com/office/drawing/2014/main" id="{3FD7279F-8BF7-E48C-2B7E-390ABE7451DB}"/>
              </a:ext>
            </a:extLst>
          </p:cNvPr>
          <p:cNvSpPr/>
          <p:nvPr/>
        </p:nvSpPr>
        <p:spPr>
          <a:xfrm>
            <a:off x="7092778" y="3166395"/>
            <a:ext cx="1009381" cy="2873986"/>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8" name="Rectangle 17">
            <a:extLst>
              <a:ext uri="{FF2B5EF4-FFF2-40B4-BE49-F238E27FC236}">
                <a16:creationId xmlns:a16="http://schemas.microsoft.com/office/drawing/2014/main" id="{9CA79B91-8362-5CF0-B85F-8A752DD64762}"/>
              </a:ext>
            </a:extLst>
          </p:cNvPr>
          <p:cNvSpPr/>
          <p:nvPr/>
        </p:nvSpPr>
        <p:spPr>
          <a:xfrm>
            <a:off x="7092778" y="2787465"/>
            <a:ext cx="1009381" cy="330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2"/>
                </a:solidFill>
              </a:rPr>
              <a:t>Homepage</a:t>
            </a:r>
          </a:p>
        </p:txBody>
      </p:sp>
      <p:sp>
        <p:nvSpPr>
          <p:cNvPr id="24" name="TextBox 23">
            <a:extLst>
              <a:ext uri="{FF2B5EF4-FFF2-40B4-BE49-F238E27FC236}">
                <a16:creationId xmlns:a16="http://schemas.microsoft.com/office/drawing/2014/main" id="{502E1917-B710-4222-A4BD-D22D7863BB0C}"/>
              </a:ext>
            </a:extLst>
          </p:cNvPr>
          <p:cNvSpPr txBox="1"/>
          <p:nvPr/>
        </p:nvSpPr>
        <p:spPr>
          <a:xfrm>
            <a:off x="7092778" y="3184587"/>
            <a:ext cx="1009381" cy="2054409"/>
          </a:xfrm>
          <a:prstGeom prst="rect">
            <a:avLst/>
          </a:prstGeom>
          <a:noFill/>
        </p:spPr>
        <p:txBody>
          <a:bodyPr wrap="square" rtlCol="0">
            <a:spAutoFit/>
          </a:bodyPr>
          <a:lstStyle/>
          <a:p>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Startup Workplaces 2025 Logo </a:t>
            </a:r>
            <a:r>
              <a:rPr lang="en-US" sz="850" kern="0" dirty="0">
                <a:latin typeface="+mn-lt"/>
                <a:cs typeface="Segoe UI Light" panose="020B0502040204020203" pitchFamily="34" charset="0"/>
              </a:rPr>
              <a:t>for your homepage to showcase our achievements to</a:t>
            </a:r>
          </a:p>
          <a:p>
            <a:endParaRPr lang="en-US" sz="850" kern="0" dirty="0">
              <a:latin typeface="+mn-lt"/>
              <a:cs typeface="Segoe UI Light" panose="020B0502040204020203" pitchFamily="34" charset="0"/>
            </a:endParaRP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Investors</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Clients</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Applicants</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Customers</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Partners</a:t>
            </a:r>
          </a:p>
        </p:txBody>
      </p:sp>
      <p:pic>
        <p:nvPicPr>
          <p:cNvPr id="30" name="Picture 29">
            <a:extLst>
              <a:ext uri="{FF2B5EF4-FFF2-40B4-BE49-F238E27FC236}">
                <a16:creationId xmlns:a16="http://schemas.microsoft.com/office/drawing/2014/main" id="{5C9DF5D8-3151-1B79-D93C-EC441F71F402}"/>
              </a:ext>
            </a:extLst>
          </p:cNvPr>
          <p:cNvPicPr preferRelativeResize="0">
            <a:picLocks/>
          </p:cNvPicPr>
          <p:nvPr/>
        </p:nvPicPr>
        <p:blipFill>
          <a:blip r:embed="rId11">
            <a:duotone>
              <a:schemeClr val="accent5">
                <a:shade val="45000"/>
                <a:satMod val="135000"/>
              </a:schemeClr>
              <a:prstClr val="white"/>
            </a:duotone>
          </a:blip>
          <a:stretch>
            <a:fillRect/>
          </a:stretch>
        </p:blipFill>
        <p:spPr>
          <a:xfrm>
            <a:off x="7092778" y="1606275"/>
            <a:ext cx="1009381" cy="1117254"/>
          </a:xfrm>
          <a:prstGeom prst="rect">
            <a:avLst/>
          </a:prstGeom>
        </p:spPr>
      </p:pic>
      <p:sp>
        <p:nvSpPr>
          <p:cNvPr id="13" name="Rectangle 12">
            <a:extLst>
              <a:ext uri="{FF2B5EF4-FFF2-40B4-BE49-F238E27FC236}">
                <a16:creationId xmlns:a16="http://schemas.microsoft.com/office/drawing/2014/main" id="{561D5EF6-27B2-96C9-2604-D8C9DCC5D5A5}"/>
              </a:ext>
            </a:extLst>
          </p:cNvPr>
          <p:cNvSpPr/>
          <p:nvPr/>
        </p:nvSpPr>
        <p:spPr>
          <a:xfrm>
            <a:off x="8332745" y="3166395"/>
            <a:ext cx="1009381" cy="2873986"/>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9" name="Rectangle 18">
            <a:extLst>
              <a:ext uri="{FF2B5EF4-FFF2-40B4-BE49-F238E27FC236}">
                <a16:creationId xmlns:a16="http://schemas.microsoft.com/office/drawing/2014/main" id="{C062DEA8-E1CE-FA75-2C12-41634F965852}"/>
              </a:ext>
            </a:extLst>
          </p:cNvPr>
          <p:cNvSpPr/>
          <p:nvPr/>
        </p:nvSpPr>
        <p:spPr>
          <a:xfrm>
            <a:off x="8332745" y="2787465"/>
            <a:ext cx="1009381" cy="330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2"/>
                </a:solidFill>
              </a:rPr>
              <a:t>Videos &amp; Presentation</a:t>
            </a:r>
          </a:p>
        </p:txBody>
      </p:sp>
      <p:sp>
        <p:nvSpPr>
          <p:cNvPr id="25" name="TextBox 24">
            <a:extLst>
              <a:ext uri="{FF2B5EF4-FFF2-40B4-BE49-F238E27FC236}">
                <a16:creationId xmlns:a16="http://schemas.microsoft.com/office/drawing/2014/main" id="{EBE69B16-9B92-8440-6C06-D6171109AC6E}"/>
              </a:ext>
            </a:extLst>
          </p:cNvPr>
          <p:cNvSpPr txBox="1"/>
          <p:nvPr/>
        </p:nvSpPr>
        <p:spPr>
          <a:xfrm>
            <a:off x="8332745" y="3160052"/>
            <a:ext cx="1009381" cy="2446824"/>
          </a:xfrm>
          <a:prstGeom prst="rect">
            <a:avLst/>
          </a:prstGeom>
          <a:noFill/>
        </p:spPr>
        <p:txBody>
          <a:bodyPr wrap="square" rtlCol="0">
            <a:spAutoFit/>
          </a:bodyPr>
          <a:lstStyle/>
          <a:p>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Startup Workplaces 2025 </a:t>
            </a:r>
            <a:r>
              <a:rPr lang="en-US" sz="850" kern="0" dirty="0">
                <a:latin typeface="+mn-lt"/>
                <a:cs typeface="Segoe UI Light" panose="020B0502040204020203" pitchFamily="34" charset="0"/>
              </a:rPr>
              <a:t>Logo for:</a:t>
            </a:r>
          </a:p>
          <a:p>
            <a:endParaRPr lang="en-US" sz="850" kern="0" dirty="0">
              <a:latin typeface="+mn-lt"/>
              <a:cs typeface="Segoe UI Light" panose="020B0502040204020203" pitchFamily="34" charset="0"/>
            </a:endParaRP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Television Ads NPR and Podcasts </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VOD</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Presentations</a:t>
            </a:r>
          </a:p>
          <a:p>
            <a:pPr marL="171450" indent="-171450">
              <a:buClr>
                <a:schemeClr val="bg2"/>
              </a:buClr>
              <a:buFont typeface="Arial" panose="020B0604020202020204" pitchFamily="34" charset="0"/>
              <a:buChar char="•"/>
            </a:pPr>
            <a:endParaRPr lang="en-US" sz="850" dirty="0">
              <a:latin typeface="+mn-lt"/>
              <a:cs typeface="Segoe UI Light" panose="020B0502040204020203" pitchFamily="34" charset="0"/>
            </a:endParaRPr>
          </a:p>
          <a:p>
            <a:r>
              <a:rPr lang="en-US" sz="850" kern="0" dirty="0">
                <a:latin typeface="+mn-lt"/>
                <a:cs typeface="Segoe UI Light" panose="020B0502040204020203" pitchFamily="34" charset="0"/>
              </a:rPr>
              <a:t>In order to reach your target group, the best possible way </a:t>
            </a:r>
          </a:p>
        </p:txBody>
      </p:sp>
      <p:pic>
        <p:nvPicPr>
          <p:cNvPr id="31" name="Picture 30">
            <a:extLst>
              <a:ext uri="{FF2B5EF4-FFF2-40B4-BE49-F238E27FC236}">
                <a16:creationId xmlns:a16="http://schemas.microsoft.com/office/drawing/2014/main" id="{2EEFEAAE-5481-826B-705E-94D5ABB44075}"/>
              </a:ext>
            </a:extLst>
          </p:cNvPr>
          <p:cNvPicPr preferRelativeResize="0">
            <a:picLocks/>
          </p:cNvPicPr>
          <p:nvPr/>
        </p:nvPicPr>
        <p:blipFill>
          <a:blip r:embed="rId12">
            <a:duotone>
              <a:schemeClr val="accent5">
                <a:shade val="45000"/>
                <a:satMod val="135000"/>
              </a:schemeClr>
              <a:prstClr val="white"/>
            </a:duotone>
          </a:blip>
          <a:stretch>
            <a:fillRect/>
          </a:stretch>
        </p:blipFill>
        <p:spPr>
          <a:xfrm>
            <a:off x="8332745" y="1606275"/>
            <a:ext cx="1009381" cy="1117254"/>
          </a:xfrm>
          <a:prstGeom prst="rect">
            <a:avLst/>
          </a:prstGeom>
        </p:spPr>
      </p:pic>
      <p:sp>
        <p:nvSpPr>
          <p:cNvPr id="14" name="Rectangle 13">
            <a:extLst>
              <a:ext uri="{FF2B5EF4-FFF2-40B4-BE49-F238E27FC236}">
                <a16:creationId xmlns:a16="http://schemas.microsoft.com/office/drawing/2014/main" id="{9D413128-7B9B-41F2-7D4D-B068C303710F}"/>
              </a:ext>
            </a:extLst>
          </p:cNvPr>
          <p:cNvSpPr/>
          <p:nvPr/>
        </p:nvSpPr>
        <p:spPr>
          <a:xfrm>
            <a:off x="9572712" y="3166395"/>
            <a:ext cx="1009381" cy="2873986"/>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20" name="Rectangle 19">
            <a:extLst>
              <a:ext uri="{FF2B5EF4-FFF2-40B4-BE49-F238E27FC236}">
                <a16:creationId xmlns:a16="http://schemas.microsoft.com/office/drawing/2014/main" id="{EB513BD4-D491-D00C-C6A5-9DA4FB9C5D2B}"/>
              </a:ext>
            </a:extLst>
          </p:cNvPr>
          <p:cNvSpPr/>
          <p:nvPr/>
        </p:nvSpPr>
        <p:spPr>
          <a:xfrm>
            <a:off x="9572712" y="2787465"/>
            <a:ext cx="1009381" cy="330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2"/>
                </a:solidFill>
              </a:rPr>
              <a:t>Social Media</a:t>
            </a:r>
          </a:p>
        </p:txBody>
      </p:sp>
      <p:sp>
        <p:nvSpPr>
          <p:cNvPr id="26" name="TextBox 25">
            <a:extLst>
              <a:ext uri="{FF2B5EF4-FFF2-40B4-BE49-F238E27FC236}">
                <a16:creationId xmlns:a16="http://schemas.microsoft.com/office/drawing/2014/main" id="{F156B0AC-4E11-F293-7D2A-0B87F291C6FC}"/>
              </a:ext>
            </a:extLst>
          </p:cNvPr>
          <p:cNvSpPr txBox="1"/>
          <p:nvPr/>
        </p:nvSpPr>
        <p:spPr>
          <a:xfrm>
            <a:off x="9572712" y="3162802"/>
            <a:ext cx="1009381" cy="1792798"/>
          </a:xfrm>
          <a:prstGeom prst="rect">
            <a:avLst/>
          </a:prstGeom>
          <a:noFill/>
        </p:spPr>
        <p:txBody>
          <a:bodyPr wrap="square" rtlCol="0">
            <a:spAutoFit/>
          </a:bodyPr>
          <a:lstStyle/>
          <a:p>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Startup Workplaces 2025 </a:t>
            </a:r>
            <a:r>
              <a:rPr lang="en-US" sz="850" kern="0" dirty="0">
                <a:latin typeface="+mn-lt"/>
                <a:cs typeface="Segoe UI Light" panose="020B0502040204020203" pitchFamily="34" charset="0"/>
              </a:rPr>
              <a:t>Logo on your social media profiles </a:t>
            </a:r>
          </a:p>
          <a:p>
            <a:endParaRPr lang="en-US" sz="850" kern="0" dirty="0">
              <a:latin typeface="+mn-lt"/>
              <a:cs typeface="Segoe UI Light" panose="020B0502040204020203" pitchFamily="34" charset="0"/>
            </a:endParaRP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Instagram</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YouTube</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Twitter</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Facebook</a:t>
            </a:r>
            <a:endParaRPr lang="en-US" sz="850" kern="0" dirty="0">
              <a:latin typeface="+mn-lt"/>
              <a:cs typeface="Segoe UI Light" panose="020B0502040204020203" pitchFamily="34" charset="0"/>
            </a:endParaRPr>
          </a:p>
        </p:txBody>
      </p:sp>
      <p:pic>
        <p:nvPicPr>
          <p:cNvPr id="32" name="Picture 31">
            <a:extLst>
              <a:ext uri="{FF2B5EF4-FFF2-40B4-BE49-F238E27FC236}">
                <a16:creationId xmlns:a16="http://schemas.microsoft.com/office/drawing/2014/main" id="{E21C6D01-CB87-997C-A23F-7884F06E47F0}"/>
              </a:ext>
            </a:extLst>
          </p:cNvPr>
          <p:cNvPicPr preferRelativeResize="0">
            <a:picLocks/>
          </p:cNvPicPr>
          <p:nvPr/>
        </p:nvPicPr>
        <p:blipFill>
          <a:blip r:embed="rId13">
            <a:duotone>
              <a:schemeClr val="accent5">
                <a:shade val="45000"/>
                <a:satMod val="135000"/>
              </a:schemeClr>
              <a:prstClr val="white"/>
            </a:duotone>
          </a:blip>
          <a:stretch>
            <a:fillRect/>
          </a:stretch>
        </p:blipFill>
        <p:spPr>
          <a:xfrm>
            <a:off x="9572712" y="1606275"/>
            <a:ext cx="1009381" cy="1117254"/>
          </a:xfrm>
          <a:prstGeom prst="rect">
            <a:avLst/>
          </a:prstGeom>
        </p:spPr>
      </p:pic>
      <p:sp>
        <p:nvSpPr>
          <p:cNvPr id="15" name="Rectangle 14">
            <a:extLst>
              <a:ext uri="{FF2B5EF4-FFF2-40B4-BE49-F238E27FC236}">
                <a16:creationId xmlns:a16="http://schemas.microsoft.com/office/drawing/2014/main" id="{C480FD38-6235-3385-5E60-EDE22617EA90}"/>
              </a:ext>
            </a:extLst>
          </p:cNvPr>
          <p:cNvSpPr/>
          <p:nvPr/>
        </p:nvSpPr>
        <p:spPr>
          <a:xfrm>
            <a:off x="10812681" y="3166395"/>
            <a:ext cx="1009381" cy="2873986"/>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21" name="Rectangle 20">
            <a:extLst>
              <a:ext uri="{FF2B5EF4-FFF2-40B4-BE49-F238E27FC236}">
                <a16:creationId xmlns:a16="http://schemas.microsoft.com/office/drawing/2014/main" id="{207AD7A1-51A8-9A94-8861-082A2D00FF46}"/>
              </a:ext>
            </a:extLst>
          </p:cNvPr>
          <p:cNvSpPr/>
          <p:nvPr/>
        </p:nvSpPr>
        <p:spPr>
          <a:xfrm>
            <a:off x="10812681" y="2787465"/>
            <a:ext cx="1009381" cy="330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2"/>
                </a:solidFill>
              </a:rPr>
              <a:t>Media &amp; Press Kit</a:t>
            </a:r>
          </a:p>
        </p:txBody>
      </p:sp>
      <p:sp>
        <p:nvSpPr>
          <p:cNvPr id="27" name="TextBox 26">
            <a:extLst>
              <a:ext uri="{FF2B5EF4-FFF2-40B4-BE49-F238E27FC236}">
                <a16:creationId xmlns:a16="http://schemas.microsoft.com/office/drawing/2014/main" id="{0442C765-488C-2D93-5118-6763E2E2C531}"/>
              </a:ext>
            </a:extLst>
          </p:cNvPr>
          <p:cNvSpPr txBox="1"/>
          <p:nvPr/>
        </p:nvSpPr>
        <p:spPr>
          <a:xfrm>
            <a:off x="10812681" y="3184587"/>
            <a:ext cx="1009381" cy="2708434"/>
          </a:xfrm>
          <a:prstGeom prst="rect">
            <a:avLst/>
          </a:prstGeom>
          <a:noFill/>
          <a:ln w="12700">
            <a:noFill/>
          </a:ln>
        </p:spPr>
        <p:txBody>
          <a:bodyPr wrap="square" rtlCol="0">
            <a:spAutoFit/>
          </a:bodyPr>
          <a:lstStyle/>
          <a:p>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Startup Workplaces 2025 </a:t>
            </a:r>
            <a:r>
              <a:rPr lang="en-US" sz="850" kern="0" dirty="0">
                <a:latin typeface="+mn-lt"/>
                <a:cs typeface="Segoe UI Light" panose="020B0502040204020203" pitchFamily="34" charset="0"/>
              </a:rPr>
              <a:t>Logo for press releases and media kits to :</a:t>
            </a:r>
          </a:p>
          <a:p>
            <a:endParaRPr lang="en-US" sz="850" kern="0" dirty="0">
              <a:latin typeface="+mn-lt"/>
              <a:cs typeface="Segoe UI Light" panose="020B0502040204020203" pitchFamily="34" charset="0"/>
            </a:endParaRP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Increase awareness</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Achieve higher accessibility</a:t>
            </a:r>
          </a:p>
          <a:p>
            <a:pPr marL="171450" indent="-171450">
              <a:buClr>
                <a:schemeClr val="bg2"/>
              </a:buClr>
              <a:buFont typeface="Arial" panose="020B0604020202020204" pitchFamily="34" charset="0"/>
              <a:buChar char="•"/>
            </a:pPr>
            <a:r>
              <a:rPr lang="en-US" sz="850" dirty="0">
                <a:latin typeface="+mn-lt"/>
                <a:cs typeface="Segoe UI Light" panose="020B0502040204020203" pitchFamily="34" charset="0"/>
              </a:rPr>
              <a:t>Show the impact on the work culture of your startup</a:t>
            </a:r>
          </a:p>
        </p:txBody>
      </p:sp>
      <p:pic>
        <p:nvPicPr>
          <p:cNvPr id="33" name="Picture 32">
            <a:extLst>
              <a:ext uri="{FF2B5EF4-FFF2-40B4-BE49-F238E27FC236}">
                <a16:creationId xmlns:a16="http://schemas.microsoft.com/office/drawing/2014/main" id="{41A66AE7-881C-8042-C4F9-F5EED6DFAD35}"/>
              </a:ext>
            </a:extLst>
          </p:cNvPr>
          <p:cNvPicPr preferRelativeResize="0">
            <a:picLocks/>
          </p:cNvPicPr>
          <p:nvPr/>
        </p:nvPicPr>
        <p:blipFill>
          <a:blip r:embed="rId14">
            <a:duotone>
              <a:schemeClr val="accent5">
                <a:shade val="45000"/>
                <a:satMod val="135000"/>
              </a:schemeClr>
              <a:prstClr val="white"/>
            </a:duotone>
          </a:blip>
          <a:stretch>
            <a:fillRect/>
          </a:stretch>
        </p:blipFill>
        <p:spPr>
          <a:xfrm>
            <a:off x="10812681" y="1606275"/>
            <a:ext cx="1009381" cy="1117254"/>
          </a:xfrm>
          <a:prstGeom prst="rect">
            <a:avLst/>
          </a:prstGeom>
        </p:spPr>
      </p:pic>
      <p:pic>
        <p:nvPicPr>
          <p:cNvPr id="3" name="Picture 2">
            <a:extLst>
              <a:ext uri="{FF2B5EF4-FFF2-40B4-BE49-F238E27FC236}">
                <a16:creationId xmlns:a16="http://schemas.microsoft.com/office/drawing/2014/main" id="{F3319412-EA69-E11F-C7C8-A0181C03BA35}"/>
              </a:ext>
            </a:extLst>
          </p:cNvPr>
          <p:cNvPicPr>
            <a:picLocks noChangeAspect="1"/>
          </p:cNvPicPr>
          <p:nvPr/>
        </p:nvPicPr>
        <p:blipFill>
          <a:blip r:embed="rId15"/>
          <a:stretch>
            <a:fillRect/>
          </a:stretch>
        </p:blipFill>
        <p:spPr>
          <a:xfrm>
            <a:off x="246188" y="1170485"/>
            <a:ext cx="4124617" cy="2004051"/>
          </a:xfrm>
          <a:prstGeom prst="rect">
            <a:avLst/>
          </a:prstGeom>
        </p:spPr>
      </p:pic>
    </p:spTree>
    <p:extLst>
      <p:ext uri="{BB962C8B-B14F-4D97-AF65-F5344CB8AC3E}">
        <p14:creationId xmlns:p14="http://schemas.microsoft.com/office/powerpoint/2010/main" val="139348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F48E98D-0404-C01C-58E6-5A1D02519E02}"/>
              </a:ext>
            </a:extLst>
          </p:cNvPr>
          <p:cNvGraphicFramePr>
            <a:graphicFrameLocks noChangeAspect="1"/>
          </p:cNvGraphicFramePr>
          <p:nvPr>
            <p:custDataLst>
              <p:tags r:id="rId1"/>
            </p:custDataLst>
            <p:extLst>
              <p:ext uri="{D42A27DB-BD31-4B8C-83A1-F6EECF244321}">
                <p14:modId xmlns:p14="http://schemas.microsoft.com/office/powerpoint/2010/main" val="2926506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kt 6" hidden="1">
                        <a:extLst>
                          <a:ext uri="{FF2B5EF4-FFF2-40B4-BE49-F238E27FC236}">
                            <a16:creationId xmlns:a16="http://schemas.microsoft.com/office/drawing/2014/main" id="{AF48E98D-0404-C01C-58E6-5A1D02519E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A90F8CE-7127-17CE-DFAF-F4745A227959}"/>
              </a:ext>
            </a:extLst>
          </p:cNvPr>
          <p:cNvSpPr>
            <a:spLocks noGrp="1"/>
          </p:cNvSpPr>
          <p:nvPr>
            <p:ph type="title"/>
          </p:nvPr>
        </p:nvSpPr>
        <p:spPr>
          <a:xfrm>
            <a:off x="609600" y="176459"/>
            <a:ext cx="10972800" cy="353943"/>
          </a:xfrm>
        </p:spPr>
        <p:txBody>
          <a:bodyPr vert="horz"/>
          <a:lstStyle/>
          <a:p>
            <a:r>
              <a:rPr lang="en-US"/>
              <a:t>Disclaimer</a:t>
            </a:r>
          </a:p>
        </p:txBody>
      </p:sp>
      <p:sp>
        <p:nvSpPr>
          <p:cNvPr id="5" name="Foliennummernplatzhalter 4">
            <a:extLst>
              <a:ext uri="{FF2B5EF4-FFF2-40B4-BE49-F238E27FC236}">
                <a16:creationId xmlns:a16="http://schemas.microsoft.com/office/drawing/2014/main" id="{13D91B84-6C6B-23C3-8E31-6C8E1A43B334}"/>
              </a:ext>
            </a:extLst>
          </p:cNvPr>
          <p:cNvSpPr>
            <a:spLocks noGrp="1"/>
          </p:cNvSpPr>
          <p:nvPr>
            <p:ph type="sldNum" sz="quarter" idx="4294967295"/>
          </p:nvPr>
        </p:nvSpPr>
        <p:spPr>
          <a:xfrm>
            <a:off x="0" y="6164263"/>
            <a:ext cx="277813" cy="152400"/>
          </a:xfrm>
          <a:prstGeom prst="rect">
            <a:avLst/>
          </a:prstGeom>
        </p:spPr>
        <p:txBody>
          <a:bodyPr/>
          <a:lstStyle/>
          <a:p>
            <a:fld id="{D9FAE239-6AD3-9A4C-9E92-642845C00CD6}" type="slidenum">
              <a:rPr lang="de-DE" smtClean="0">
                <a:solidFill>
                  <a:srgbClr val="FFFFFF"/>
                </a:solidFill>
                <a:latin typeface="Segoe UI Light" panose="020B0502040204020203" pitchFamily="34" charset="0"/>
                <a:cs typeface="Segoe UI Light" panose="020B0502040204020203" pitchFamily="34" charset="0"/>
                <a:sym typeface="Segoe UI Light" panose="020B0502040204020203" pitchFamily="34" charset="0"/>
              </a:rPr>
              <a:pPr/>
              <a:t>9</a:t>
            </a:fld>
            <a:endParaRPr lang="de-DE">
              <a:solidFill>
                <a:srgbClr val="FFFFFF"/>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2" name="Textplatzhalter 1">
            <a:extLst>
              <a:ext uri="{FF2B5EF4-FFF2-40B4-BE49-F238E27FC236}">
                <a16:creationId xmlns:a16="http://schemas.microsoft.com/office/drawing/2014/main" id="{30EC94A2-0B76-F067-EDB0-1A7E5EB16073}"/>
              </a:ext>
            </a:extLst>
          </p:cNvPr>
          <p:cNvSpPr>
            <a:spLocks noGrp="1"/>
          </p:cNvSpPr>
          <p:nvPr>
            <p:ph type="subTitle" idx="1"/>
          </p:nvPr>
        </p:nvSpPr>
        <p:spPr>
          <a:xfrm>
            <a:off x="609600" y="613550"/>
            <a:ext cx="10972800" cy="5579476"/>
          </a:xfrm>
          <a:prstGeom prst="rect">
            <a:avLst/>
          </a:prstGeom>
        </p:spPr>
        <p:txBody>
          <a:bodyPr>
            <a:spAutoFit/>
          </a:bodyPr>
          <a:lstStyle/>
          <a:p>
            <a:pPr marL="0" marR="0">
              <a:lnSpc>
                <a:spcPct val="107000"/>
              </a:lnSpc>
              <a:spcBef>
                <a:spcPts val="0"/>
              </a:spcBef>
              <a:spcAft>
                <a:spcPts val="0"/>
              </a:spcAft>
            </a:pPr>
            <a:r>
              <a:rPr lang="en-US" sz="1050" b="1" kern="100" dirty="0">
                <a:solidFill>
                  <a:schemeClr val="bg2"/>
                </a:solidFill>
                <a:effectLst/>
                <a:ea typeface="Calibri" panose="020F0502020204030204" pitchFamily="34" charset="0"/>
                <a:cs typeface="Calibri" panose="020F0502020204030204" pitchFamily="34" charset="0"/>
              </a:rPr>
              <a:t>Rankings Placement</a:t>
            </a:r>
            <a:endParaRPr lang="en-US" sz="1050" kern="100" dirty="0">
              <a:solidFill>
                <a:schemeClr val="bg2"/>
              </a:solidFill>
              <a:effectLst/>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050" kern="100" dirty="0">
                <a:effectLst/>
                <a:ea typeface="Calibri" panose="020F0502020204030204" pitchFamily="34" charset="0"/>
                <a:cs typeface="Calibri" panose="020F0502020204030204" pitchFamily="34" charset="0"/>
              </a:rPr>
              <a:t>Placement in the Rankings (defined below) is a positive recognition based on research of publicly available data sources from the time period in question.</a:t>
            </a:r>
          </a:p>
          <a:p>
            <a:pPr marL="0" marR="0">
              <a:lnSpc>
                <a:spcPct val="107000"/>
              </a:lnSpc>
              <a:spcBef>
                <a:spcPts val="0"/>
              </a:spcBef>
              <a:spcAft>
                <a:spcPts val="0"/>
              </a:spcAft>
            </a:pPr>
            <a:r>
              <a:rPr lang="en-US" sz="1050" kern="100" dirty="0">
                <a:effectLst/>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1050" b="1" kern="100" dirty="0">
                <a:solidFill>
                  <a:schemeClr val="bg2"/>
                </a:solidFill>
                <a:ea typeface="Calibri" panose="020F0502020204030204" pitchFamily="34" charset="0"/>
                <a:cs typeface="Calibri" panose="020F0502020204030204" pitchFamily="34" charset="0"/>
              </a:rPr>
              <a:t>Intellectual Property Rights</a:t>
            </a:r>
            <a:br>
              <a:rPr lang="en-US" sz="1050" kern="100" dirty="0">
                <a:effectLst/>
                <a:ea typeface="Calibri" panose="020F0502020204030204" pitchFamily="34" charset="0"/>
                <a:cs typeface="Calibri" panose="020F0502020204030204" pitchFamily="34" charset="0"/>
              </a:rPr>
            </a:br>
            <a:r>
              <a:rPr lang="en-US" sz="1050" kern="100" dirty="0">
                <a:effectLst/>
                <a:ea typeface="Calibri" panose="020F0502020204030204" pitchFamily="34" charset="0"/>
                <a:cs typeface="Calibri" panose="020F0502020204030204" pitchFamily="34" charset="0"/>
              </a:rPr>
              <a:t>All content within the rankings </a:t>
            </a:r>
            <a:r>
              <a:rPr lang="en-US" sz="1050" b="1" kern="100" dirty="0">
                <a:solidFill>
                  <a:schemeClr val="bg2"/>
                </a:solidFill>
                <a:ea typeface="Calibri" panose="020F0502020204030204" pitchFamily="34" charset="0"/>
                <a:cs typeface="Calibri" panose="020F0502020204030204" pitchFamily="34" charset="0"/>
              </a:rPr>
              <a:t>("Rankings") </a:t>
            </a:r>
            <a:r>
              <a:rPr lang="en-US" sz="1050" kern="100" dirty="0">
                <a:effectLst/>
                <a:ea typeface="Calibri" panose="020F0502020204030204" pitchFamily="34" charset="0"/>
                <a:cs typeface="Calibri" panose="020F0502020204030204" pitchFamily="34" charset="0"/>
              </a:rPr>
              <a:t>is the exclusive property of Plant-A Insights Group LLC </a:t>
            </a:r>
            <a:r>
              <a:rPr lang="en-US" sz="1050" b="1" kern="100" dirty="0">
                <a:solidFill>
                  <a:schemeClr val="bg2"/>
                </a:solidFill>
                <a:ea typeface="Calibri" panose="020F0502020204030204" pitchFamily="34" charset="0"/>
                <a:cs typeface="Calibri" panose="020F0502020204030204" pitchFamily="34" charset="0"/>
              </a:rPr>
              <a:t>(“Plant-A”). </a:t>
            </a:r>
            <a:r>
              <a:rPr lang="en-US" sz="1050" kern="100" dirty="0">
                <a:effectLst/>
                <a:ea typeface="Calibri" panose="020F0502020204030204" pitchFamily="34" charset="0"/>
                <a:cs typeface="Calibri" panose="020F0502020204030204" pitchFamily="34" charset="0"/>
              </a:rPr>
              <a:t>This work, including all data, analyses, and derived rankings, is copyrighted under United States and international copyright laws. Unauthorized use, including but not limited to the publication, reproduction, modification, distribution, transmission, or display of any material without the prior written consent of Plant-A, is strictly prohibited.</a:t>
            </a:r>
          </a:p>
          <a:p>
            <a:pPr marL="0" marR="0">
              <a:lnSpc>
                <a:spcPct val="107000"/>
              </a:lnSpc>
              <a:spcBef>
                <a:spcPts val="0"/>
              </a:spcBef>
              <a:spcAft>
                <a:spcPts val="800"/>
              </a:spcAft>
            </a:pPr>
            <a:r>
              <a:rPr lang="en-US" sz="1050" b="1" kern="100" dirty="0">
                <a:solidFill>
                  <a:schemeClr val="bg2"/>
                </a:solidFill>
                <a:ea typeface="Calibri" panose="020F0502020204030204" pitchFamily="34" charset="0"/>
                <a:cs typeface="Calibri" panose="020F0502020204030204" pitchFamily="34" charset="0"/>
              </a:rPr>
              <a:t>Nature of the Rankings</a:t>
            </a:r>
            <a:br>
              <a:rPr lang="en-US" sz="1050" kern="100" dirty="0">
                <a:effectLst/>
                <a:ea typeface="Calibri" panose="020F0502020204030204" pitchFamily="34" charset="0"/>
                <a:cs typeface="Calibri" panose="020F0502020204030204" pitchFamily="34" charset="0"/>
              </a:rPr>
            </a:br>
            <a:r>
              <a:rPr lang="en-US" sz="1050" kern="100" dirty="0">
                <a:effectLst/>
                <a:ea typeface="Calibri" panose="020F0502020204030204" pitchFamily="34" charset="0"/>
                <a:cs typeface="Calibri" panose="020F0502020204030204" pitchFamily="34" charset="0"/>
              </a:rPr>
              <a:t>The Rankings are prepared by Plant-A and reflect an editorial content piece, based on both primary and secondary market research. This includes publicly available data and specific data provided directly to Plant-A. These Rankings are published in conjunction with Newsweek and should be viewed as an editorial work, not as definitive financial or business guidance.</a:t>
            </a:r>
          </a:p>
          <a:p>
            <a:pPr marL="0" marR="0">
              <a:lnSpc>
                <a:spcPct val="107000"/>
              </a:lnSpc>
              <a:spcBef>
                <a:spcPts val="0"/>
              </a:spcBef>
              <a:spcAft>
                <a:spcPts val="800"/>
              </a:spcAft>
            </a:pPr>
            <a:r>
              <a:rPr lang="en-US" sz="1050" b="1" kern="100" dirty="0">
                <a:solidFill>
                  <a:schemeClr val="bg2"/>
                </a:solidFill>
                <a:ea typeface="Calibri" panose="020F0502020204030204" pitchFamily="34" charset="0"/>
                <a:cs typeface="Calibri" panose="020F0502020204030204" pitchFamily="34" charset="0"/>
              </a:rPr>
              <a:t>Data Accuracy and Periodicity</a:t>
            </a:r>
            <a:br>
              <a:rPr lang="en-US" sz="1050" kern="100" dirty="0">
                <a:effectLst/>
                <a:ea typeface="Calibri" panose="020F0502020204030204" pitchFamily="34" charset="0"/>
                <a:cs typeface="Calibri" panose="020F0502020204030204" pitchFamily="34" charset="0"/>
              </a:rPr>
            </a:br>
            <a:r>
              <a:rPr lang="en-US" sz="1050" kern="100" dirty="0">
                <a:effectLst/>
                <a:ea typeface="Calibri" panose="020F0502020204030204" pitchFamily="34" charset="0"/>
                <a:cs typeface="Calibri" panose="020F0502020204030204" pitchFamily="34" charset="0"/>
              </a:rPr>
              <a:t>The Rankings are generated from data sources deemed reliable and are formed based on a methodological analysis of such data spanning the last 24 months. They are inherently a reflection of historical data and may not include subsequent developments, unforeseen events, or additional data not covered during the research period.</a:t>
            </a:r>
          </a:p>
          <a:p>
            <a:pPr marL="0" marR="0">
              <a:lnSpc>
                <a:spcPct val="107000"/>
              </a:lnSpc>
              <a:spcBef>
                <a:spcPts val="0"/>
              </a:spcBef>
              <a:spcAft>
                <a:spcPts val="800"/>
              </a:spcAft>
            </a:pPr>
            <a:r>
              <a:rPr lang="en-US" sz="1050" b="1" kern="100" dirty="0">
                <a:solidFill>
                  <a:schemeClr val="bg2"/>
                </a:solidFill>
                <a:ea typeface="Calibri" panose="020F0502020204030204" pitchFamily="34" charset="0"/>
                <a:cs typeface="Calibri" panose="020F0502020204030204" pitchFamily="34" charset="0"/>
              </a:rPr>
              <a:t>No Endorsement or Quality Assurance</a:t>
            </a:r>
            <a:br>
              <a:rPr lang="en-US" sz="1050" kern="100" dirty="0">
                <a:effectLst/>
                <a:ea typeface="Calibri" panose="020F0502020204030204" pitchFamily="34" charset="0"/>
                <a:cs typeface="Calibri" panose="020F0502020204030204" pitchFamily="34" charset="0"/>
              </a:rPr>
            </a:br>
            <a:r>
              <a:rPr lang="en-US" sz="1050" kern="100" dirty="0">
                <a:effectLst/>
                <a:ea typeface="Calibri" panose="020F0502020204030204" pitchFamily="34" charset="0"/>
                <a:cs typeface="Calibri" panose="020F0502020204030204" pitchFamily="34" charset="0"/>
              </a:rPr>
              <a:t>Plant-A does not endorse nor validate the business practices or the standing of the ranked companies. The inclusion or exclusion of any start</a:t>
            </a:r>
            <a:r>
              <a:rPr lang="en-US" sz="1050" kern="100" dirty="0">
                <a:ea typeface="Calibri" panose="020F0502020204030204" pitchFamily="34" charset="0"/>
                <a:cs typeface="Calibri" panose="020F0502020204030204" pitchFamily="34" charset="0"/>
              </a:rPr>
              <a:t>up</a:t>
            </a:r>
            <a:r>
              <a:rPr lang="en-US" sz="1050" kern="100" dirty="0">
                <a:effectLst/>
                <a:ea typeface="Calibri" panose="020F0502020204030204" pitchFamily="34" charset="0"/>
                <a:cs typeface="Calibri" panose="020F0502020204030204" pitchFamily="34" charset="0"/>
              </a:rPr>
              <a:t> in the Rankings should not be used as a basis for investment, business, or other decisions. All decisions based on any information presented in the Rankings should be made in conjunction with other available information and independent advice.</a:t>
            </a:r>
          </a:p>
          <a:p>
            <a:pPr marL="0" marR="0">
              <a:lnSpc>
                <a:spcPct val="107000"/>
              </a:lnSpc>
              <a:spcBef>
                <a:spcPts val="0"/>
              </a:spcBef>
              <a:spcAft>
                <a:spcPts val="800"/>
              </a:spcAft>
            </a:pPr>
            <a:r>
              <a:rPr lang="en-US" sz="1050" b="1" kern="100" dirty="0">
                <a:solidFill>
                  <a:schemeClr val="bg2"/>
                </a:solidFill>
                <a:ea typeface="Calibri" panose="020F0502020204030204" pitchFamily="34" charset="0"/>
                <a:cs typeface="Calibri" panose="020F0502020204030204" pitchFamily="34" charset="0"/>
              </a:rPr>
              <a:t>Disclaimer of Liability</a:t>
            </a:r>
            <a:br>
              <a:rPr lang="en-US" sz="1050" kern="100" dirty="0">
                <a:effectLst/>
                <a:ea typeface="Calibri" panose="020F0502020204030204" pitchFamily="34" charset="0"/>
                <a:cs typeface="Calibri" panose="020F0502020204030204" pitchFamily="34" charset="0"/>
              </a:rPr>
            </a:br>
            <a:r>
              <a:rPr lang="en-US" sz="1050" kern="100" dirty="0">
                <a:effectLst/>
                <a:ea typeface="Calibri" panose="020F0502020204030204" pitchFamily="34" charset="0"/>
                <a:cs typeface="Calibri" panose="020F0502020204030204" pitchFamily="34" charset="0"/>
              </a:rPr>
              <a:t>Plant-A, its subsidiaries, and their respective officers, directors, employees, and agents (collectively, the </a:t>
            </a:r>
            <a:r>
              <a:rPr lang="en-US" sz="1050" b="1" kern="100" dirty="0">
                <a:solidFill>
                  <a:schemeClr val="bg2"/>
                </a:solidFill>
                <a:ea typeface="Calibri" panose="020F0502020204030204" pitchFamily="34" charset="0"/>
                <a:cs typeface="Calibri" panose="020F0502020204030204" pitchFamily="34" charset="0"/>
              </a:rPr>
              <a:t>"Plant-A Parties"</a:t>
            </a:r>
            <a:r>
              <a:rPr lang="en-US" sz="1050" kern="100" dirty="0">
                <a:effectLst/>
                <a:ea typeface="Calibri" panose="020F0502020204030204" pitchFamily="34" charset="0"/>
                <a:cs typeface="Calibri" panose="020F0502020204030204" pitchFamily="34" charset="0"/>
              </a:rPr>
              <a:t>) disclaim all liability and responsibility for any errors or omissions in the Rankings or for any actions taken based on the contents of this publication. Neither Plant-A nor Newsweek guarantees the completeness or accuracy of the information contained in the Rankings.</a:t>
            </a:r>
          </a:p>
          <a:p>
            <a:pPr marL="0" marR="0">
              <a:lnSpc>
                <a:spcPct val="107000"/>
              </a:lnSpc>
              <a:spcBef>
                <a:spcPts val="0"/>
              </a:spcBef>
              <a:spcAft>
                <a:spcPts val="800"/>
              </a:spcAft>
            </a:pPr>
            <a:r>
              <a:rPr lang="en-US" sz="1050" kern="100" dirty="0">
                <a:effectLst/>
                <a:ea typeface="Calibri" panose="020F0502020204030204" pitchFamily="34" charset="0"/>
                <a:cs typeface="Calibri" panose="020F0502020204030204" pitchFamily="34" charset="0"/>
              </a:rPr>
              <a:t>By accessing, using, or relying upon the Rankings, you waive all claims and have no recourse against Plant-A Parties for any alleged or actual infringements of any rights of any party, including privacy rights, proprietary rights, intellectual property rights, rights of publicity, rights of credit for material or ideas, or any other rights, including the right to approval of uses such as copy that may be deemed to be distorted, derogatory, or offensive.</a:t>
            </a:r>
          </a:p>
          <a:p>
            <a:pPr marL="0" marR="0">
              <a:lnSpc>
                <a:spcPct val="107000"/>
              </a:lnSpc>
              <a:spcBef>
                <a:spcPts val="0"/>
              </a:spcBef>
              <a:spcAft>
                <a:spcPts val="800"/>
              </a:spcAft>
            </a:pPr>
            <a:r>
              <a:rPr lang="en-US" sz="1050" kern="100" dirty="0">
                <a:effectLst/>
                <a:ea typeface="Calibri" panose="020F0502020204030204" pitchFamily="34" charset="0"/>
                <a:cs typeface="Calibri" panose="020F0502020204030204" pitchFamily="34" charset="0"/>
              </a:rPr>
              <a:t>This disclaimer is intended to be as broad and inclusive as permitted under the law. If any portion hereof is held invalid or unenforceable, the remainder of the disclaimer shall nonetheless remain in full force and effect. This disclaimer constitutes the entire agreement between you and Plant-A regarding the use of the Rankings.</a:t>
            </a:r>
          </a:p>
          <a:p>
            <a:r>
              <a:rPr lang="en-US" sz="1050" dirty="0">
                <a:effectLst/>
                <a:ea typeface="Calibri" panose="020F0502020204030204" pitchFamily="34" charset="0"/>
                <a:cs typeface="Calibri" panose="020F0502020204030204" pitchFamily="34" charset="0"/>
              </a:rPr>
              <a:t>Copyright © 2025 Plant-A Insights Group LLC. All rights reserved.</a:t>
            </a:r>
            <a:endParaRPr lang="en-US" sz="105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899221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5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lant-A Master">
  <a:themeElements>
    <a:clrScheme name="Custom 78">
      <a:dk1>
        <a:sysClr val="windowText" lastClr="000000"/>
      </a:dk1>
      <a:lt1>
        <a:srgbClr val="FFFFFF"/>
      </a:lt1>
      <a:dk2>
        <a:srgbClr val="FFFFFF"/>
      </a:dk2>
      <a:lt2>
        <a:srgbClr val="754C29"/>
      </a:lt2>
      <a:accent1>
        <a:srgbClr val="F5E6D3"/>
      </a:accent1>
      <a:accent2>
        <a:srgbClr val="E1C4A9"/>
      </a:accent2>
      <a:accent3>
        <a:srgbClr val="C8A27E"/>
      </a:accent3>
      <a:accent4>
        <a:srgbClr val="A0795C"/>
      </a:accent4>
      <a:accent5>
        <a:srgbClr val="754C29"/>
      </a:accent5>
      <a:accent6>
        <a:srgbClr val="4A2F1B"/>
      </a:accent6>
      <a:hlink>
        <a:srgbClr val="754C29"/>
      </a:hlink>
      <a:folHlink>
        <a:srgbClr val="4A2F1B"/>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7">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A66BDEB-16CC-490C-A500-8B8DA37F2EDD}">
  <we:reference id="wa104380907" version="3.0.0.1" store="en-US" storeType="OMEX"/>
  <we:alternateReferences>
    <we:reference id="wa104380907" version="3.0.0.1"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9395F20-4371-4420-9945-CC32948A45D2}">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664dacc-a6e2-4fb1-b5d0-f6cb6bfba6fd">
      <Terms xmlns="http://schemas.microsoft.com/office/infopath/2007/PartnerControls"/>
    </lcf76f155ced4ddcb4097134ff3c332f>
    <NOTES xmlns="9664dacc-a6e2-4fb1-b5d0-f6cb6bfba6fd" xsi:nil="true"/>
    <IntroTask xmlns="9664dacc-a6e2-4fb1-b5d0-f6cb6bfba6fd" xsi:nil="true"/>
    <Comments xmlns="9664dacc-a6e2-4fb1-b5d0-f6cb6bfba6fd" xsi:nil="true"/>
    <DataFinal_x003f_ xmlns="9664dacc-a6e2-4fb1-b5d0-f6cb6bfba6fd">false</DataFinal_x003f_>
    <Ranking_x0020_ID xmlns="9664dacc-a6e2-4fb1-b5d0-f6cb6bfba6fd" xsi:nil="true"/>
    <_Flow_SignoffStatus xmlns="9664dacc-a6e2-4fb1-b5d0-f6cb6bfba6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A62E9525AA6248B99DAF693CA99153" ma:contentTypeVersion="28" ma:contentTypeDescription="Create a new document." ma:contentTypeScope="" ma:versionID="1f16231a129fa7492d4a4f8652b7538c">
  <xsd:schema xmlns:xsd="http://www.w3.org/2001/XMLSchema" xmlns:xs="http://www.w3.org/2001/XMLSchema" xmlns:p="http://schemas.microsoft.com/office/2006/metadata/properties" xmlns:ns2="9664dacc-a6e2-4fb1-b5d0-f6cb6bfba6fd" xmlns:ns3="17107352-3079-453f-8880-1a4c88e83e7c" targetNamespace="http://schemas.microsoft.com/office/2006/metadata/properties" ma:root="true" ma:fieldsID="ddc66707599ddcaf587f894a45ba841f" ns2:_="" ns3:_="">
    <xsd:import namespace="9664dacc-a6e2-4fb1-b5d0-f6cb6bfba6fd"/>
    <xsd:import namespace="17107352-3079-453f-8880-1a4c88e83e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SearchProperties" minOccurs="0"/>
                <xsd:element ref="ns2:Comments" minOccurs="0"/>
                <xsd:element ref="ns2:Ranking_x0020_ID" minOccurs="0"/>
                <xsd:element ref="ns2:NOTES" minOccurs="0"/>
                <xsd:element ref="ns2:_Flow_SignoffStatus" minOccurs="0"/>
                <xsd:element ref="ns2:IntroTask" minOccurs="0"/>
                <xsd:element ref="ns2:Intro_x0020_Task_x003a__x0020_Intro_x0020_Package_x0020_Due" minOccurs="0"/>
                <xsd:element ref="ns2:DataFinal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4dacc-a6e2-4fb1-b5d0-f6cb6bfba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cfcbece-4991-4daf-971a-1011e1c0b69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Comments" ma:index="21" nillable="true" ma:displayName="Comments" ma:format="Dropdown" ma:internalName="Comments">
      <xsd:simpleType>
        <xsd:restriction base="dms:Text">
          <xsd:maxLength value="255"/>
        </xsd:restriction>
      </xsd:simpleType>
    </xsd:element>
    <xsd:element name="Ranking_x0020_ID" ma:index="22" nillable="true" ma:displayName="Rankings Calendar Card" ma:format="Dropdown" ma:list="43b4b117-40f4-4e87-99f0-99156226df68" ma:internalName="Ranking_x0020_ID" ma:showField="Title">
      <xsd:simpleType>
        <xsd:restriction base="dms:Lookup"/>
      </xsd:simpleType>
    </xsd:element>
    <xsd:element name="NOTES" ma:index="23" nillable="true" ma:displayName="Notes" ma:format="Dropdown" ma:internalName="NOTES">
      <xsd:simpleType>
        <xsd:restriction base="dms:Text">
          <xsd:maxLength value="255"/>
        </xsd:restriction>
      </xsd:simpleType>
    </xsd:element>
    <xsd:element name="_Flow_SignoffStatus" ma:index="24" nillable="true" ma:displayName="Editorial: Sign-off status" ma:format="Dropdown" ma:internalName="_x0024_Resources_x003a_core_x002c_Signoff_Status">
      <xsd:simpleType>
        <xsd:restriction base="dms:Text">
          <xsd:maxLength value="255"/>
        </xsd:restriction>
      </xsd:simpleType>
    </xsd:element>
    <xsd:element name="IntroTask" ma:index="25" nillable="true" ma:displayName="Intro Task" ma:format="Dropdown" ma:list="f0602710-3b9a-4207-ac1d-8e39cbdfa898" ma:internalName="IntroTask" ma:showField="Title">
      <xsd:simpleType>
        <xsd:restriction base="dms:Lookup"/>
      </xsd:simpleType>
    </xsd:element>
    <xsd:element name="Intro_x0020_Task_x003a__x0020_Intro_x0020_Package_x0020_Due" ma:index="26" nillable="true" ma:displayName="Intro Task: Intro Package Due" ma:format="Dropdown" ma:list="f0602710-3b9a-4207-ac1d-8e39cbdfa898" ma:internalName="Intro_x0020_Task_x003a__x0020_Intro_x0020_Package_x0020_Due" ma:readOnly="true" ma:showField="field_4">
      <xsd:simpleType>
        <xsd:restriction base="dms:Lookup"/>
      </xsd:simpleType>
    </xsd:element>
    <xsd:element name="DataFinal_x003f_" ma:index="27" nillable="true" ma:displayName="Data Final" ma:default="0" ma:format="Dropdown" ma:internalName="DataFinal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7107352-3079-453f-8880-1a4c88e83e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1A64D-2130-4C09-95B4-F5BA25E55CCB}">
  <ds:schemaRef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daea9843-ac0d-4e33-8969-830007b49001"/>
    <ds:schemaRef ds:uri="096af863-c4e0-4961-b9cf-e2fa6093601d"/>
    <ds:schemaRef ds:uri="http://www.w3.org/XML/1998/namespace"/>
    <ds:schemaRef ds:uri="http://purl.org/dc/terms/"/>
  </ds:schemaRefs>
</ds:datastoreItem>
</file>

<file path=customXml/itemProps2.xml><?xml version="1.0" encoding="utf-8"?>
<ds:datastoreItem xmlns:ds="http://schemas.openxmlformats.org/officeDocument/2006/customXml" ds:itemID="{349F46FA-A40F-4A29-AE22-0196E7AE5F49}"/>
</file>

<file path=customXml/itemProps3.xml><?xml version="1.0" encoding="utf-8"?>
<ds:datastoreItem xmlns:ds="http://schemas.openxmlformats.org/officeDocument/2006/customXml" ds:itemID="{FD8A20D4-0755-4E1D-B3C2-E2D228B46209}">
  <ds:schemaRefs>
    <ds:schemaRef ds:uri="http://schemas.microsoft.com/sharepoint/v3/contenttype/forms"/>
  </ds:schemaRefs>
</ds:datastoreItem>
</file>

<file path=docMetadata/LabelInfo.xml><?xml version="1.0" encoding="utf-8"?>
<clbl:labelList xmlns:clbl="http://schemas.microsoft.com/office/2020/mipLabelMetadata">
  <clbl:label id="{f5b198e6-ee84-4ede-a12d-2f23029c2206}" enabled="1" method="Standard" siteId="{c6bc3eb5-d733-4f82-ba02-1aa6e30053d3}" removed="0"/>
</clbl:labelList>
</file>

<file path=docProps/app.xml><?xml version="1.0" encoding="utf-8"?>
<Properties xmlns="http://schemas.openxmlformats.org/officeDocument/2006/extended-properties" xmlns:vt="http://schemas.openxmlformats.org/officeDocument/2006/docPropsVTypes">
  <Template/>
  <TotalTime>19</TotalTime>
  <Words>2944</Words>
  <Application>Microsoft Macintosh PowerPoint</Application>
  <PresentationFormat>Widescreen</PresentationFormat>
  <Paragraphs>352</Paragraphs>
  <Slides>12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Franklin Gothic Book</vt:lpstr>
      <vt:lpstr>Garamond</vt:lpstr>
      <vt:lpstr>Segoe UI Light</vt:lpstr>
      <vt:lpstr>Trebuchet MS</vt:lpstr>
      <vt:lpstr>Wingdings</vt:lpstr>
      <vt:lpstr>Plant-A Master</vt:lpstr>
      <vt:lpstr>think-cell Slide</vt:lpstr>
      <vt:lpstr>Methodology: America's Greatest Startup Workplaces 2025</vt:lpstr>
      <vt:lpstr>From Newsweek’s Global Editor in Chief</vt:lpstr>
      <vt:lpstr>Leading the Way in Workplace Excellence and Exceptional Growth: Uncovering America’s Greatest Startup Workplaces 2025</vt:lpstr>
      <vt:lpstr>Ensuring Only Startups with Sustainable Growth and Impact Make the Final List</vt:lpstr>
      <vt:lpstr>Scoring model: America's Greatest Startup Workplaces 2025</vt:lpstr>
      <vt:lpstr>Review and Evaluation </vt:lpstr>
      <vt:lpstr>Startups were grouped into 35 industries</vt:lpstr>
      <vt:lpstr>Are you on the list? Great job, and Congratulations! Utilize your performance and license the badge. </vt:lpstr>
      <vt:lpstr>Disclaimer</vt:lpstr>
      <vt:lpstr>Imprint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Bluehill Analytics</dc:title>
  <dc:creator>Plant A Insights</dc:creator>
  <cp:lastModifiedBy>Pavan Rao</cp:lastModifiedBy>
  <cp:revision>1</cp:revision>
  <cp:lastPrinted>2022-12-03T14:08:54Z</cp:lastPrinted>
  <dcterms:created xsi:type="dcterms:W3CDTF">2021-01-16T21:38:54Z</dcterms:created>
  <dcterms:modified xsi:type="dcterms:W3CDTF">2025-03-07T14:52:39Z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0x0101005BA62E9525AA6248B99DAF693CA99153</vt:lpwstr>
  </property>
  <property fmtid="{D5CDD505-2E9C-101B-9397-08002B2CF9AE}" pid="3" name="MediaServiceImageTags">
    <vt:lpwstr/>
  </property>
</Properties>
</file>